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F51BD-15A5-4586-A9BB-97F79F4BB079}" v="24" dt="2022-02-15T09:32:56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Vlasoff" userId="f5f55e69-0e57-4b41-93f9-ec113afa80f6" providerId="ADAL" clId="{107F51BD-15A5-4586-A9BB-97F79F4BB079}"/>
    <pc:docChg chg="undo custSel addSld delSld modSld addMainMaster delMainMaster modMainMaster">
      <pc:chgData name="Anna Vlasoff" userId="f5f55e69-0e57-4b41-93f9-ec113afa80f6" providerId="ADAL" clId="{107F51BD-15A5-4586-A9BB-97F79F4BB079}" dt="2022-02-15T09:33:25.211" v="180" actId="20577"/>
      <pc:docMkLst>
        <pc:docMk/>
      </pc:docMkLst>
      <pc:sldChg chg="modSp mod">
        <pc:chgData name="Anna Vlasoff" userId="f5f55e69-0e57-4b41-93f9-ec113afa80f6" providerId="ADAL" clId="{107F51BD-15A5-4586-A9BB-97F79F4BB079}" dt="2022-02-15T09:33:25.211" v="180" actId="20577"/>
        <pc:sldMkLst>
          <pc:docMk/>
          <pc:sldMk cId="707149831" sldId="256"/>
        </pc:sldMkLst>
        <pc:spChg chg="mod">
          <ac:chgData name="Anna Vlasoff" userId="f5f55e69-0e57-4b41-93f9-ec113afa80f6" providerId="ADAL" clId="{107F51BD-15A5-4586-A9BB-97F79F4BB079}" dt="2022-02-15T09:33:25.211" v="180" actId="20577"/>
          <ac:spMkLst>
            <pc:docMk/>
            <pc:sldMk cId="707149831" sldId="256"/>
            <ac:spMk id="2" creationId="{8298B310-BE58-4CE4-B656-9C1B09E57769}"/>
          </ac:spMkLst>
        </pc:spChg>
      </pc:sldChg>
      <pc:sldChg chg="addSp delSp modSp new del mod modClrScheme chgLayout">
        <pc:chgData name="Anna Vlasoff" userId="f5f55e69-0e57-4b41-93f9-ec113afa80f6" providerId="ADAL" clId="{107F51BD-15A5-4586-A9BB-97F79F4BB079}" dt="2022-02-15T08:47:21.839" v="12" actId="2696"/>
        <pc:sldMkLst>
          <pc:docMk/>
          <pc:sldMk cId="427358177" sldId="257"/>
        </pc:sldMkLst>
        <pc:spChg chg="add del">
          <ac:chgData name="Anna Vlasoff" userId="f5f55e69-0e57-4b41-93f9-ec113afa80f6" providerId="ADAL" clId="{107F51BD-15A5-4586-A9BB-97F79F4BB079}" dt="2022-02-15T08:47:12.791" v="11" actId="26606"/>
          <ac:spMkLst>
            <pc:docMk/>
            <pc:sldMk cId="427358177" sldId="257"/>
            <ac:spMk id="2" creationId="{024F23D5-125E-4E70-9CAA-DBE8D137AB44}"/>
          </ac:spMkLst>
        </pc:spChg>
        <pc:spChg chg="add del mod">
          <ac:chgData name="Anna Vlasoff" userId="f5f55e69-0e57-4b41-93f9-ec113afa80f6" providerId="ADAL" clId="{107F51BD-15A5-4586-A9BB-97F79F4BB079}" dt="2022-02-15T08:47:06.960" v="8" actId="26606"/>
          <ac:spMkLst>
            <pc:docMk/>
            <pc:sldMk cId="427358177" sldId="257"/>
            <ac:spMk id="9" creationId="{5CD4A1F0-DA42-4F0B-A633-B22E6BAE41FB}"/>
          </ac:spMkLst>
        </pc:spChg>
        <pc:spChg chg="add del mod">
          <ac:chgData name="Anna Vlasoff" userId="f5f55e69-0e57-4b41-93f9-ec113afa80f6" providerId="ADAL" clId="{107F51BD-15A5-4586-A9BB-97F79F4BB079}" dt="2022-02-15T08:47:06.960" v="8" actId="26606"/>
          <ac:spMkLst>
            <pc:docMk/>
            <pc:sldMk cId="427358177" sldId="257"/>
            <ac:spMk id="11" creationId="{0CA2A9BD-4581-4411-90F8-0327CFD04188}"/>
          </ac:spMkLst>
        </pc:spChg>
        <pc:spChg chg="add del mod">
          <ac:chgData name="Anna Vlasoff" userId="f5f55e69-0e57-4b41-93f9-ec113afa80f6" providerId="ADAL" clId="{107F51BD-15A5-4586-A9BB-97F79F4BB079}" dt="2022-02-15T08:47:06.960" v="8" actId="26606"/>
          <ac:spMkLst>
            <pc:docMk/>
            <pc:sldMk cId="427358177" sldId="257"/>
            <ac:spMk id="13" creationId="{0BB5DD76-E5C2-442E-A97B-42D3F03844C4}"/>
          </ac:spMkLst>
        </pc:spChg>
        <pc:spChg chg="add del mod">
          <ac:chgData name="Anna Vlasoff" userId="f5f55e69-0e57-4b41-93f9-ec113afa80f6" providerId="ADAL" clId="{107F51BD-15A5-4586-A9BB-97F79F4BB079}" dt="2022-02-15T08:47:12.788" v="10" actId="26606"/>
          <ac:spMkLst>
            <pc:docMk/>
            <pc:sldMk cId="427358177" sldId="257"/>
            <ac:spMk id="15" creationId="{8D9A6833-F864-456B-887F-A2D4C3C64708}"/>
          </ac:spMkLst>
        </pc:spChg>
        <pc:spChg chg="add del mod">
          <ac:chgData name="Anna Vlasoff" userId="f5f55e69-0e57-4b41-93f9-ec113afa80f6" providerId="ADAL" clId="{107F51BD-15A5-4586-A9BB-97F79F4BB079}" dt="2022-02-15T08:47:12.788" v="10" actId="26606"/>
          <ac:spMkLst>
            <pc:docMk/>
            <pc:sldMk cId="427358177" sldId="257"/>
            <ac:spMk id="16" creationId="{2D9E1DF0-2875-4DDE-8EEE-41E7F166D8F4}"/>
          </ac:spMkLst>
        </pc:spChg>
        <pc:spChg chg="add del mod">
          <ac:chgData name="Anna Vlasoff" userId="f5f55e69-0e57-4b41-93f9-ec113afa80f6" providerId="ADAL" clId="{107F51BD-15A5-4586-A9BB-97F79F4BB079}" dt="2022-02-15T08:47:12.788" v="10" actId="26606"/>
          <ac:spMkLst>
            <pc:docMk/>
            <pc:sldMk cId="427358177" sldId="257"/>
            <ac:spMk id="17" creationId="{DDC5B495-E202-495D-A916-12A5EF264884}"/>
          </ac:spMkLst>
        </pc:spChg>
        <pc:spChg chg="add mod">
          <ac:chgData name="Anna Vlasoff" userId="f5f55e69-0e57-4b41-93f9-ec113afa80f6" providerId="ADAL" clId="{107F51BD-15A5-4586-A9BB-97F79F4BB079}" dt="2022-02-15T08:47:12.791" v="11" actId="26606"/>
          <ac:spMkLst>
            <pc:docMk/>
            <pc:sldMk cId="427358177" sldId="257"/>
            <ac:spMk id="19" creationId="{817B4CA3-B70D-4FF6-944B-530DE5637908}"/>
          </ac:spMkLst>
        </pc:spChg>
        <pc:spChg chg="add mod">
          <ac:chgData name="Anna Vlasoff" userId="f5f55e69-0e57-4b41-93f9-ec113afa80f6" providerId="ADAL" clId="{107F51BD-15A5-4586-A9BB-97F79F4BB079}" dt="2022-02-15T08:47:12.791" v="11" actId="26606"/>
          <ac:spMkLst>
            <pc:docMk/>
            <pc:sldMk cId="427358177" sldId="257"/>
            <ac:spMk id="20" creationId="{13A25F7E-4B76-4BD4-B8C5-46234FC8F686}"/>
          </ac:spMkLst>
        </pc:spChg>
        <pc:spChg chg="add mod">
          <ac:chgData name="Anna Vlasoff" userId="f5f55e69-0e57-4b41-93f9-ec113afa80f6" providerId="ADAL" clId="{107F51BD-15A5-4586-A9BB-97F79F4BB079}" dt="2022-02-15T08:47:12.791" v="11" actId="26606"/>
          <ac:spMkLst>
            <pc:docMk/>
            <pc:sldMk cId="427358177" sldId="257"/>
            <ac:spMk id="21" creationId="{CE7B7FE7-77BD-4AA5-A965-6D165D9D2BD4}"/>
          </ac:spMkLst>
        </pc:spChg>
        <pc:picChg chg="add mod">
          <ac:chgData name="Anna Vlasoff" userId="f5f55e69-0e57-4b41-93f9-ec113afa80f6" providerId="ADAL" clId="{107F51BD-15A5-4586-A9BB-97F79F4BB079}" dt="2022-02-15T08:47:12.791" v="11" actId="26606"/>
          <ac:picMkLst>
            <pc:docMk/>
            <pc:sldMk cId="427358177" sldId="257"/>
            <ac:picMk id="4" creationId="{F1B30A8B-C273-4901-A7D4-2AD2971B5DA6}"/>
          </ac:picMkLst>
        </pc:picChg>
      </pc:sldChg>
      <pc:sldChg chg="new del">
        <pc:chgData name="Anna Vlasoff" userId="f5f55e69-0e57-4b41-93f9-ec113afa80f6" providerId="ADAL" clId="{107F51BD-15A5-4586-A9BB-97F79F4BB079}" dt="2022-02-15T09:02:09.175" v="108" actId="2696"/>
        <pc:sldMkLst>
          <pc:docMk/>
          <pc:sldMk cId="2113194722" sldId="257"/>
        </pc:sldMkLst>
      </pc:sldChg>
      <pc:sldChg chg="addSp delSp modSp new">
        <pc:chgData name="Anna Vlasoff" userId="f5f55e69-0e57-4b41-93f9-ec113afa80f6" providerId="ADAL" clId="{107F51BD-15A5-4586-A9BB-97F79F4BB079}" dt="2022-02-15T09:27:14.876" v="140" actId="931"/>
        <pc:sldMkLst>
          <pc:docMk/>
          <pc:sldMk cId="2801756810" sldId="257"/>
        </pc:sldMkLst>
        <pc:spChg chg="del">
          <ac:chgData name="Anna Vlasoff" userId="f5f55e69-0e57-4b41-93f9-ec113afa80f6" providerId="ADAL" clId="{107F51BD-15A5-4586-A9BB-97F79F4BB079}" dt="2022-02-15T09:27:14.876" v="140" actId="931"/>
          <ac:spMkLst>
            <pc:docMk/>
            <pc:sldMk cId="2801756810" sldId="257"/>
            <ac:spMk id="2" creationId="{A11FDB51-54D6-4A4E-9D6B-912FA6E89371}"/>
          </ac:spMkLst>
        </pc:spChg>
        <pc:picChg chg="add mod">
          <ac:chgData name="Anna Vlasoff" userId="f5f55e69-0e57-4b41-93f9-ec113afa80f6" providerId="ADAL" clId="{107F51BD-15A5-4586-A9BB-97F79F4BB079}" dt="2022-02-15T09:27:14.876" v="140" actId="931"/>
          <ac:picMkLst>
            <pc:docMk/>
            <pc:sldMk cId="2801756810" sldId="257"/>
            <ac:picMk id="4" creationId="{7B72DB13-8D2F-4E24-9ADF-4FAA3A9ED86D}"/>
          </ac:picMkLst>
        </pc:picChg>
      </pc:sldChg>
      <pc:sldChg chg="new del">
        <pc:chgData name="Anna Vlasoff" userId="f5f55e69-0e57-4b41-93f9-ec113afa80f6" providerId="ADAL" clId="{107F51BD-15A5-4586-A9BB-97F79F4BB079}" dt="2022-02-15T08:59:15.846" v="87" actId="47"/>
        <pc:sldMkLst>
          <pc:docMk/>
          <pc:sldMk cId="2922249473" sldId="257"/>
        </pc:sldMkLst>
      </pc:sldChg>
      <pc:sldChg chg="addSp delSp modSp new del">
        <pc:chgData name="Anna Vlasoff" userId="f5f55e69-0e57-4b41-93f9-ec113afa80f6" providerId="ADAL" clId="{107F51BD-15A5-4586-A9BB-97F79F4BB079}" dt="2022-02-15T08:45:32.815" v="2" actId="2696"/>
        <pc:sldMkLst>
          <pc:docMk/>
          <pc:sldMk cId="3146891150" sldId="257"/>
        </pc:sldMkLst>
        <pc:spChg chg="del">
          <ac:chgData name="Anna Vlasoff" userId="f5f55e69-0e57-4b41-93f9-ec113afa80f6" providerId="ADAL" clId="{107F51BD-15A5-4586-A9BB-97F79F4BB079}" dt="2022-02-15T08:44:48.035" v="1" actId="931"/>
          <ac:spMkLst>
            <pc:docMk/>
            <pc:sldMk cId="3146891150" sldId="257"/>
            <ac:spMk id="3" creationId="{B3798646-93B6-419A-8995-9AA79C208861}"/>
          </ac:spMkLst>
        </pc:spChg>
        <pc:picChg chg="add mod">
          <ac:chgData name="Anna Vlasoff" userId="f5f55e69-0e57-4b41-93f9-ec113afa80f6" providerId="ADAL" clId="{107F51BD-15A5-4586-A9BB-97F79F4BB079}" dt="2022-02-15T08:44:48.035" v="1" actId="931"/>
          <ac:picMkLst>
            <pc:docMk/>
            <pc:sldMk cId="3146891150" sldId="257"/>
            <ac:picMk id="6" creationId="{240AA91B-5F63-431F-A094-42AE27CB59AB}"/>
          </ac:picMkLst>
        </pc:picChg>
      </pc:sldChg>
      <pc:sldChg chg="addSp delSp modSp new del mod">
        <pc:chgData name="Anna Vlasoff" userId="f5f55e69-0e57-4b41-93f9-ec113afa80f6" providerId="ADAL" clId="{107F51BD-15A5-4586-A9BB-97F79F4BB079}" dt="2022-02-15T08:50:01.323" v="22" actId="2696"/>
        <pc:sldMkLst>
          <pc:docMk/>
          <pc:sldMk cId="3573502266" sldId="257"/>
        </pc:sldMkLst>
        <pc:picChg chg="add del mod">
          <ac:chgData name="Anna Vlasoff" userId="f5f55e69-0e57-4b41-93f9-ec113afa80f6" providerId="ADAL" clId="{107F51BD-15A5-4586-A9BB-97F79F4BB079}" dt="2022-02-15T08:49:53.666" v="21" actId="478"/>
          <ac:picMkLst>
            <pc:docMk/>
            <pc:sldMk cId="3573502266" sldId="257"/>
            <ac:picMk id="4" creationId="{335E0199-1E59-4C7F-B388-34CA15A5E816}"/>
          </ac:picMkLst>
        </pc:picChg>
      </pc:sldChg>
      <pc:sldChg chg="addSp delSp modSp new del mod">
        <pc:chgData name="Anna Vlasoff" userId="f5f55e69-0e57-4b41-93f9-ec113afa80f6" providerId="ADAL" clId="{107F51BD-15A5-4586-A9BB-97F79F4BB079}" dt="2022-02-15T09:23:48.005" v="126" actId="47"/>
        <pc:sldMkLst>
          <pc:docMk/>
          <pc:sldMk cId="4093012186" sldId="257"/>
        </pc:sldMkLst>
        <pc:spChg chg="add del mod">
          <ac:chgData name="Anna Vlasoff" userId="f5f55e69-0e57-4b41-93f9-ec113afa80f6" providerId="ADAL" clId="{107F51BD-15A5-4586-A9BB-97F79F4BB079}" dt="2022-02-15T09:23:45.622" v="125"/>
          <ac:spMkLst>
            <pc:docMk/>
            <pc:sldMk cId="4093012186" sldId="257"/>
            <ac:spMk id="4" creationId="{E6223D59-89BB-4645-9318-78CAF0D8EE35}"/>
          </ac:spMkLst>
        </pc:spChg>
        <pc:picChg chg="add del mod">
          <ac:chgData name="Anna Vlasoff" userId="f5f55e69-0e57-4b41-93f9-ec113afa80f6" providerId="ADAL" clId="{107F51BD-15A5-4586-A9BB-97F79F4BB079}" dt="2022-02-15T09:22:09.057" v="117" actId="478"/>
          <ac:picMkLst>
            <pc:docMk/>
            <pc:sldMk cId="4093012186" sldId="257"/>
            <ac:picMk id="3" creationId="{F093D868-9F6B-4AC9-90B0-722A8FFC2B46}"/>
          </ac:picMkLst>
        </pc:picChg>
        <pc:picChg chg="add del mod">
          <ac:chgData name="Anna Vlasoff" userId="f5f55e69-0e57-4b41-93f9-ec113afa80f6" providerId="ADAL" clId="{107F51BD-15A5-4586-A9BB-97F79F4BB079}" dt="2022-02-15T09:23:45.621" v="123" actId="478"/>
          <ac:picMkLst>
            <pc:docMk/>
            <pc:sldMk cId="4093012186" sldId="257"/>
            <ac:picMk id="6" creationId="{7FE72154-C80D-4C5F-8650-1AF1D60446FC}"/>
          </ac:picMkLst>
        </pc:picChg>
      </pc:sldChg>
      <pc:sldChg chg="addSp delSp modSp new">
        <pc:chgData name="Anna Vlasoff" userId="f5f55e69-0e57-4b41-93f9-ec113afa80f6" providerId="ADAL" clId="{107F51BD-15A5-4586-A9BB-97F79F4BB079}" dt="2022-02-15T09:27:33.380" v="142" actId="931"/>
        <pc:sldMkLst>
          <pc:docMk/>
          <pc:sldMk cId="510071007" sldId="258"/>
        </pc:sldMkLst>
        <pc:spChg chg="del">
          <ac:chgData name="Anna Vlasoff" userId="f5f55e69-0e57-4b41-93f9-ec113afa80f6" providerId="ADAL" clId="{107F51BD-15A5-4586-A9BB-97F79F4BB079}" dt="2022-02-15T09:27:33.380" v="142" actId="931"/>
          <ac:spMkLst>
            <pc:docMk/>
            <pc:sldMk cId="510071007" sldId="258"/>
            <ac:spMk id="2" creationId="{04E8F6BA-D0B2-452F-A8D5-C01C88CD1703}"/>
          </ac:spMkLst>
        </pc:spChg>
        <pc:picChg chg="add mod">
          <ac:chgData name="Anna Vlasoff" userId="f5f55e69-0e57-4b41-93f9-ec113afa80f6" providerId="ADAL" clId="{107F51BD-15A5-4586-A9BB-97F79F4BB079}" dt="2022-02-15T09:27:33.380" v="142" actId="931"/>
          <ac:picMkLst>
            <pc:docMk/>
            <pc:sldMk cId="510071007" sldId="258"/>
            <ac:picMk id="4" creationId="{9AFB350A-6C04-4F36-8A6B-77AC0EA15383}"/>
          </ac:picMkLst>
        </pc:picChg>
      </pc:sldChg>
      <pc:sldChg chg="addSp delSp modSp new del mod">
        <pc:chgData name="Anna Vlasoff" userId="f5f55e69-0e57-4b41-93f9-ec113afa80f6" providerId="ADAL" clId="{107F51BD-15A5-4586-A9BB-97F79F4BB079}" dt="2022-02-15T09:27:05.587" v="138" actId="2696"/>
        <pc:sldMkLst>
          <pc:docMk/>
          <pc:sldMk cId="3179633725" sldId="258"/>
        </pc:sldMkLst>
        <pc:spChg chg="add del mod">
          <ac:chgData name="Anna Vlasoff" userId="f5f55e69-0e57-4b41-93f9-ec113afa80f6" providerId="ADAL" clId="{107F51BD-15A5-4586-A9BB-97F79F4BB079}" dt="2022-02-15T09:26:11.202" v="131" actId="478"/>
          <ac:spMkLst>
            <pc:docMk/>
            <pc:sldMk cId="3179633725" sldId="258"/>
            <ac:spMk id="4" creationId="{2D475D17-C62F-4138-A71E-438ED5C24FBA}"/>
          </ac:spMkLst>
        </pc:spChg>
        <pc:picChg chg="add del mod">
          <ac:chgData name="Anna Vlasoff" userId="f5f55e69-0e57-4b41-93f9-ec113afa80f6" providerId="ADAL" clId="{107F51BD-15A5-4586-A9BB-97F79F4BB079}" dt="2022-02-15T09:22:06.008" v="116" actId="478"/>
          <ac:picMkLst>
            <pc:docMk/>
            <pc:sldMk cId="3179633725" sldId="258"/>
            <ac:picMk id="3" creationId="{DF3CFE3D-5016-4701-B71C-E4675825EFB0}"/>
          </ac:picMkLst>
        </pc:picChg>
      </pc:sldChg>
      <pc:sldChg chg="new del">
        <pc:chgData name="Anna Vlasoff" userId="f5f55e69-0e57-4b41-93f9-ec113afa80f6" providerId="ADAL" clId="{107F51BD-15A5-4586-A9BB-97F79F4BB079}" dt="2022-02-15T09:27:00.790" v="137" actId="2696"/>
        <pc:sldMkLst>
          <pc:docMk/>
          <pc:sldMk cId="1753629771" sldId="259"/>
        </pc:sldMkLst>
      </pc:sldChg>
      <pc:sldChg chg="addSp delSp modSp new">
        <pc:chgData name="Anna Vlasoff" userId="f5f55e69-0e57-4b41-93f9-ec113afa80f6" providerId="ADAL" clId="{107F51BD-15A5-4586-A9BB-97F79F4BB079}" dt="2022-02-15T09:31:57.745" v="144" actId="931"/>
        <pc:sldMkLst>
          <pc:docMk/>
          <pc:sldMk cId="2124952255" sldId="259"/>
        </pc:sldMkLst>
        <pc:spChg chg="del">
          <ac:chgData name="Anna Vlasoff" userId="f5f55e69-0e57-4b41-93f9-ec113afa80f6" providerId="ADAL" clId="{107F51BD-15A5-4586-A9BB-97F79F4BB079}" dt="2022-02-15T09:31:57.745" v="144" actId="931"/>
          <ac:spMkLst>
            <pc:docMk/>
            <pc:sldMk cId="2124952255" sldId="259"/>
            <ac:spMk id="2" creationId="{2C095CB5-7CC1-4157-9F30-867A4E4D760D}"/>
          </ac:spMkLst>
        </pc:spChg>
        <pc:picChg chg="add mod">
          <ac:chgData name="Anna Vlasoff" userId="f5f55e69-0e57-4b41-93f9-ec113afa80f6" providerId="ADAL" clId="{107F51BD-15A5-4586-A9BB-97F79F4BB079}" dt="2022-02-15T09:31:57.745" v="144" actId="931"/>
          <ac:picMkLst>
            <pc:docMk/>
            <pc:sldMk cId="2124952255" sldId="259"/>
            <ac:picMk id="4" creationId="{85ED3040-D6B6-4A00-8A46-509E817760FD}"/>
          </ac:picMkLst>
        </pc:picChg>
      </pc:sldChg>
      <pc:sldChg chg="addSp delSp modSp new mod">
        <pc:chgData name="Anna Vlasoff" userId="f5f55e69-0e57-4b41-93f9-ec113afa80f6" providerId="ADAL" clId="{107F51BD-15A5-4586-A9BB-97F79F4BB079}" dt="2022-02-15T09:32:31.814" v="148" actId="931"/>
        <pc:sldMkLst>
          <pc:docMk/>
          <pc:sldMk cId="231771" sldId="260"/>
        </pc:sldMkLst>
        <pc:spChg chg="del">
          <ac:chgData name="Anna Vlasoff" userId="f5f55e69-0e57-4b41-93f9-ec113afa80f6" providerId="ADAL" clId="{107F51BD-15A5-4586-A9BB-97F79F4BB079}" dt="2022-02-15T09:32:19.773" v="146" actId="931"/>
          <ac:spMkLst>
            <pc:docMk/>
            <pc:sldMk cId="231771" sldId="260"/>
            <ac:spMk id="2" creationId="{9D1CAD55-9D16-46C7-8048-C3F7F092193E}"/>
          </ac:spMkLst>
        </pc:spChg>
        <pc:spChg chg="add del mod">
          <ac:chgData name="Anna Vlasoff" userId="f5f55e69-0e57-4b41-93f9-ec113afa80f6" providerId="ADAL" clId="{107F51BD-15A5-4586-A9BB-97F79F4BB079}" dt="2022-02-15T09:32:31.814" v="148" actId="931"/>
          <ac:spMkLst>
            <pc:docMk/>
            <pc:sldMk cId="231771" sldId="260"/>
            <ac:spMk id="6" creationId="{3F25C833-8CB6-4D56-9650-C5DCA83258BB}"/>
          </ac:spMkLst>
        </pc:spChg>
        <pc:picChg chg="add del mod">
          <ac:chgData name="Anna Vlasoff" userId="f5f55e69-0e57-4b41-93f9-ec113afa80f6" providerId="ADAL" clId="{107F51BD-15A5-4586-A9BB-97F79F4BB079}" dt="2022-02-15T09:32:27.609" v="147" actId="478"/>
          <ac:picMkLst>
            <pc:docMk/>
            <pc:sldMk cId="231771" sldId="260"/>
            <ac:picMk id="4" creationId="{A1A50FFF-D56C-459C-A631-9589956EB761}"/>
          </ac:picMkLst>
        </pc:picChg>
        <pc:picChg chg="add mod">
          <ac:chgData name="Anna Vlasoff" userId="f5f55e69-0e57-4b41-93f9-ec113afa80f6" providerId="ADAL" clId="{107F51BD-15A5-4586-A9BB-97F79F4BB079}" dt="2022-02-15T09:32:31.814" v="148" actId="931"/>
          <ac:picMkLst>
            <pc:docMk/>
            <pc:sldMk cId="231771" sldId="260"/>
            <ac:picMk id="8" creationId="{899BC5B0-4378-428C-9AA7-931333E4EA6F}"/>
          </ac:picMkLst>
        </pc:picChg>
      </pc:sldChg>
      <pc:sldChg chg="addSp delSp modSp new">
        <pc:chgData name="Anna Vlasoff" userId="f5f55e69-0e57-4b41-93f9-ec113afa80f6" providerId="ADAL" clId="{107F51BD-15A5-4586-A9BB-97F79F4BB079}" dt="2022-02-15T09:32:44.253" v="150" actId="931"/>
        <pc:sldMkLst>
          <pc:docMk/>
          <pc:sldMk cId="1844969433" sldId="261"/>
        </pc:sldMkLst>
        <pc:spChg chg="del">
          <ac:chgData name="Anna Vlasoff" userId="f5f55e69-0e57-4b41-93f9-ec113afa80f6" providerId="ADAL" clId="{107F51BD-15A5-4586-A9BB-97F79F4BB079}" dt="2022-02-15T09:32:44.253" v="150" actId="931"/>
          <ac:spMkLst>
            <pc:docMk/>
            <pc:sldMk cId="1844969433" sldId="261"/>
            <ac:spMk id="2" creationId="{C8341261-598E-4A1F-A59E-1D88C8826559}"/>
          </ac:spMkLst>
        </pc:spChg>
        <pc:picChg chg="add mod">
          <ac:chgData name="Anna Vlasoff" userId="f5f55e69-0e57-4b41-93f9-ec113afa80f6" providerId="ADAL" clId="{107F51BD-15A5-4586-A9BB-97F79F4BB079}" dt="2022-02-15T09:32:44.253" v="150" actId="931"/>
          <ac:picMkLst>
            <pc:docMk/>
            <pc:sldMk cId="1844969433" sldId="261"/>
            <ac:picMk id="4" creationId="{1F033C2F-2B24-44E2-9217-6F188DEAB208}"/>
          </ac:picMkLst>
        </pc:picChg>
      </pc:sldChg>
      <pc:sldChg chg="addSp delSp modSp new">
        <pc:chgData name="Anna Vlasoff" userId="f5f55e69-0e57-4b41-93f9-ec113afa80f6" providerId="ADAL" clId="{107F51BD-15A5-4586-A9BB-97F79F4BB079}" dt="2022-02-15T09:32:56.195" v="152" actId="931"/>
        <pc:sldMkLst>
          <pc:docMk/>
          <pc:sldMk cId="534285077" sldId="262"/>
        </pc:sldMkLst>
        <pc:spChg chg="del">
          <ac:chgData name="Anna Vlasoff" userId="f5f55e69-0e57-4b41-93f9-ec113afa80f6" providerId="ADAL" clId="{107F51BD-15A5-4586-A9BB-97F79F4BB079}" dt="2022-02-15T09:32:56.195" v="152" actId="931"/>
          <ac:spMkLst>
            <pc:docMk/>
            <pc:sldMk cId="534285077" sldId="262"/>
            <ac:spMk id="2" creationId="{1E24DD09-4982-4AC1-BF6D-404C7E3D4257}"/>
          </ac:spMkLst>
        </pc:spChg>
        <pc:picChg chg="add mod">
          <ac:chgData name="Anna Vlasoff" userId="f5f55e69-0e57-4b41-93f9-ec113afa80f6" providerId="ADAL" clId="{107F51BD-15A5-4586-A9BB-97F79F4BB079}" dt="2022-02-15T09:32:56.195" v="152" actId="931"/>
          <ac:picMkLst>
            <pc:docMk/>
            <pc:sldMk cId="534285077" sldId="262"/>
            <ac:picMk id="4" creationId="{599F88E1-1757-42D5-8C8C-F37E92F35D42}"/>
          </ac:picMkLst>
        </pc:picChg>
      </pc:sldChg>
      <pc:sldMasterChg chg="modSldLayout">
        <pc:chgData name="Anna Vlasoff" userId="f5f55e69-0e57-4b41-93f9-ec113afa80f6" providerId="ADAL" clId="{107F51BD-15A5-4586-A9BB-97F79F4BB079}" dt="2022-02-15T08:51:24.935" v="24"/>
        <pc:sldMasterMkLst>
          <pc:docMk/>
          <pc:sldMasterMk cId="1937790202" sldId="2147483660"/>
        </pc:sldMasterMkLst>
        <pc:sldLayoutChg chg="addSp modSp">
          <pc:chgData name="Anna Vlasoff" userId="f5f55e69-0e57-4b41-93f9-ec113afa80f6" providerId="ADAL" clId="{107F51BD-15A5-4586-A9BB-97F79F4BB079}" dt="2022-02-15T08:51:24.935" v="24"/>
          <pc:sldLayoutMkLst>
            <pc:docMk/>
            <pc:sldMasterMk cId="1937790202" sldId="2147483660"/>
            <pc:sldLayoutMk cId="527900293" sldId="2147483662"/>
          </pc:sldLayoutMkLst>
          <pc:picChg chg="add mod">
            <ac:chgData name="Anna Vlasoff" userId="f5f55e69-0e57-4b41-93f9-ec113afa80f6" providerId="ADAL" clId="{107F51BD-15A5-4586-A9BB-97F79F4BB079}" dt="2022-02-15T08:51:24.935" v="24"/>
            <ac:picMkLst>
              <pc:docMk/>
              <pc:sldMasterMk cId="1937790202" sldId="2147483660"/>
              <pc:sldLayoutMk cId="527900293" sldId="2147483662"/>
              <ac:picMk id="11" creationId="{CA84DAD7-B121-4629-BE29-26197120D6C0}"/>
            </ac:picMkLst>
          </pc:picChg>
        </pc:sldLayoutChg>
      </pc:sldMasterChg>
      <pc:sldMasterChg chg="addSp delSp modSp new del mod addSldLayout delSldLayout">
        <pc:chgData name="Anna Vlasoff" userId="f5f55e69-0e57-4b41-93f9-ec113afa80f6" providerId="ADAL" clId="{107F51BD-15A5-4586-A9BB-97F79F4BB079}" dt="2022-02-15T08:56:55.775" v="71" actId="2696"/>
        <pc:sldMasterMkLst>
          <pc:docMk/>
          <pc:sldMasterMk cId="2559771261" sldId="2147483670"/>
        </pc:sldMasterMkLst>
        <pc:spChg chg="del">
          <ac:chgData name="Anna Vlasoff" userId="f5f55e69-0e57-4b41-93f9-ec113afa80f6" providerId="ADAL" clId="{107F51BD-15A5-4586-A9BB-97F79F4BB079}" dt="2022-02-15T08:53:51.836" v="54" actId="478"/>
          <ac:spMkLst>
            <pc:docMk/>
            <pc:sldMasterMk cId="2559771261" sldId="2147483670"/>
            <ac:spMk id="2" creationId="{9EA11E4C-AE6A-4A35-A93D-73C4F2FDB62B}"/>
          </ac:spMkLst>
        </pc:spChg>
        <pc:spChg chg="del">
          <ac:chgData name="Anna Vlasoff" userId="f5f55e69-0e57-4b41-93f9-ec113afa80f6" providerId="ADAL" clId="{107F51BD-15A5-4586-A9BB-97F79F4BB079}" dt="2022-02-15T08:53:53.487" v="55" actId="478"/>
          <ac:spMkLst>
            <pc:docMk/>
            <pc:sldMasterMk cId="2559771261" sldId="2147483670"/>
            <ac:spMk id="3" creationId="{381672E1-A6C2-4DF5-9DC8-0FD2F1706710}"/>
          </ac:spMkLst>
        </pc:spChg>
        <pc:spChg chg="del">
          <ac:chgData name="Anna Vlasoff" userId="f5f55e69-0e57-4b41-93f9-ec113afa80f6" providerId="ADAL" clId="{107F51BD-15A5-4586-A9BB-97F79F4BB079}" dt="2022-02-15T08:53:57.983" v="56" actId="478"/>
          <ac:spMkLst>
            <pc:docMk/>
            <pc:sldMasterMk cId="2559771261" sldId="2147483670"/>
            <ac:spMk id="4" creationId="{63FC35C7-F37F-4A01-8DB4-86B6E95EDBD7}"/>
          </ac:spMkLst>
        </pc:spChg>
        <pc:spChg chg="del">
          <ac:chgData name="Anna Vlasoff" userId="f5f55e69-0e57-4b41-93f9-ec113afa80f6" providerId="ADAL" clId="{107F51BD-15A5-4586-A9BB-97F79F4BB079}" dt="2022-02-15T08:53:59.812" v="57" actId="478"/>
          <ac:spMkLst>
            <pc:docMk/>
            <pc:sldMasterMk cId="2559771261" sldId="2147483670"/>
            <ac:spMk id="5" creationId="{23A97A50-323A-4993-BFB5-5BF1FF281D84}"/>
          </ac:spMkLst>
        </pc:spChg>
        <pc:spChg chg="del">
          <ac:chgData name="Anna Vlasoff" userId="f5f55e69-0e57-4b41-93f9-ec113afa80f6" providerId="ADAL" clId="{107F51BD-15A5-4586-A9BB-97F79F4BB079}" dt="2022-02-15T08:54:01.255" v="58" actId="478"/>
          <ac:spMkLst>
            <pc:docMk/>
            <pc:sldMasterMk cId="2559771261" sldId="2147483670"/>
            <ac:spMk id="6" creationId="{88F02162-C245-4F14-979A-4CF14CADCE5E}"/>
          </ac:spMkLst>
        </pc:spChg>
        <pc:picChg chg="add mod">
          <ac:chgData name="Anna Vlasoff" userId="f5f55e69-0e57-4b41-93f9-ec113afa80f6" providerId="ADAL" clId="{107F51BD-15A5-4586-A9BB-97F79F4BB079}" dt="2022-02-15T08:53:12.134" v="52"/>
          <ac:picMkLst>
            <pc:docMk/>
            <pc:sldMasterMk cId="2559771261" sldId="2147483670"/>
            <ac:picMk id="7" creationId="{36BA96BF-7CC3-4FE2-AE4A-3E6907B04AE1}"/>
          </ac:picMkLst>
        </pc:picChg>
        <pc:picChg chg="add mod">
          <ac:chgData name="Anna Vlasoff" userId="f5f55e69-0e57-4b41-93f9-ec113afa80f6" providerId="ADAL" clId="{107F51BD-15A5-4586-A9BB-97F79F4BB079}" dt="2022-02-15T08:53:47.189" v="53"/>
          <ac:picMkLst>
            <pc:docMk/>
            <pc:sldMasterMk cId="2559771261" sldId="2147483670"/>
            <ac:picMk id="8" creationId="{06884DDF-6477-48B4-B367-12256013A92A}"/>
          </ac:picMkLst>
        </pc:picChg>
        <pc:sldLayoutChg chg="new del replId">
          <pc:chgData name="Anna Vlasoff" userId="f5f55e69-0e57-4b41-93f9-ec113afa80f6" providerId="ADAL" clId="{107F51BD-15A5-4586-A9BB-97F79F4BB079}" dt="2022-02-15T08:54:08.907" v="59" actId="2696"/>
          <pc:sldLayoutMkLst>
            <pc:docMk/>
            <pc:sldMasterMk cId="2559771261" sldId="2147483670"/>
            <pc:sldLayoutMk cId="2234968149" sldId="2147483671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4:10.087" v="60" actId="2696"/>
          <pc:sldLayoutMkLst>
            <pc:docMk/>
            <pc:sldMasterMk cId="2559771261" sldId="2147483670"/>
            <pc:sldLayoutMk cId="1546504189" sldId="2147483672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4:27.738" v="62" actId="2696"/>
          <pc:sldLayoutMkLst>
            <pc:docMk/>
            <pc:sldMasterMk cId="2559771261" sldId="2147483670"/>
            <pc:sldLayoutMk cId="4234099956" sldId="2147483673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4:26.526" v="61" actId="2696"/>
          <pc:sldLayoutMkLst>
            <pc:docMk/>
            <pc:sldMasterMk cId="2559771261" sldId="2147483670"/>
            <pc:sldLayoutMk cId="3280149779" sldId="2147483674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4:29.068" v="63" actId="2696"/>
          <pc:sldLayoutMkLst>
            <pc:docMk/>
            <pc:sldMasterMk cId="2559771261" sldId="2147483670"/>
            <pc:sldLayoutMk cId="2542632529" sldId="2147483675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4:30.303" v="64" actId="2696"/>
          <pc:sldLayoutMkLst>
            <pc:docMk/>
            <pc:sldMasterMk cId="2559771261" sldId="2147483670"/>
            <pc:sldLayoutMk cId="1498135980" sldId="2147483676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4:32.486" v="66" actId="2696"/>
          <pc:sldLayoutMkLst>
            <pc:docMk/>
            <pc:sldMasterMk cId="2559771261" sldId="2147483670"/>
            <pc:sldLayoutMk cId="3662751083" sldId="2147483677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4:31.378" v="65" actId="2696"/>
          <pc:sldLayoutMkLst>
            <pc:docMk/>
            <pc:sldMasterMk cId="2559771261" sldId="2147483670"/>
            <pc:sldLayoutMk cId="1803324304" sldId="2147483678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4:33.708" v="67" actId="2696"/>
          <pc:sldLayoutMkLst>
            <pc:docMk/>
            <pc:sldMasterMk cId="2559771261" sldId="2147483670"/>
            <pc:sldLayoutMk cId="850944688" sldId="2147483679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4:34.764" v="68" actId="2696"/>
          <pc:sldLayoutMkLst>
            <pc:docMk/>
            <pc:sldMasterMk cId="2559771261" sldId="2147483670"/>
            <pc:sldLayoutMk cId="2213641206" sldId="2147483680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4:38.018" v="69" actId="2696"/>
          <pc:sldLayoutMkLst>
            <pc:docMk/>
            <pc:sldMasterMk cId="2559771261" sldId="2147483670"/>
            <pc:sldLayoutMk cId="76424645" sldId="2147483681"/>
          </pc:sldLayoutMkLst>
        </pc:sldLayoutChg>
      </pc:sldMasterChg>
      <pc:sldMasterChg chg="new del mod addSldLayout delSldLayout">
        <pc:chgData name="Anna Vlasoff" userId="f5f55e69-0e57-4b41-93f9-ec113afa80f6" providerId="ADAL" clId="{107F51BD-15A5-4586-A9BB-97F79F4BB079}" dt="2022-02-15T08:52:18.567" v="36" actId="2696"/>
        <pc:sldMasterMkLst>
          <pc:docMk/>
          <pc:sldMasterMk cId="3371937581" sldId="2147483670"/>
        </pc:sldMasterMkLst>
        <pc:sldLayoutChg chg="new del replId">
          <pc:chgData name="Anna Vlasoff" userId="f5f55e69-0e57-4b41-93f9-ec113afa80f6" providerId="ADAL" clId="{107F51BD-15A5-4586-A9BB-97F79F4BB079}" dt="2022-02-15T08:52:18.549" v="25" actId="2696"/>
          <pc:sldLayoutMkLst>
            <pc:docMk/>
            <pc:sldMasterMk cId="3371937581" sldId="2147483670"/>
            <pc:sldLayoutMk cId="1212750807" sldId="2147483671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18.550" v="26" actId="2696"/>
          <pc:sldLayoutMkLst>
            <pc:docMk/>
            <pc:sldMasterMk cId="3371937581" sldId="2147483670"/>
            <pc:sldLayoutMk cId="3263579626" sldId="2147483672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18.553" v="27" actId="2696"/>
          <pc:sldLayoutMkLst>
            <pc:docMk/>
            <pc:sldMasterMk cId="3371937581" sldId="2147483670"/>
            <pc:sldLayoutMk cId="2671761580" sldId="2147483673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18.554" v="28" actId="2696"/>
          <pc:sldLayoutMkLst>
            <pc:docMk/>
            <pc:sldMasterMk cId="3371937581" sldId="2147483670"/>
            <pc:sldLayoutMk cId="67048948" sldId="2147483674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18.555" v="29" actId="2696"/>
          <pc:sldLayoutMkLst>
            <pc:docMk/>
            <pc:sldMasterMk cId="3371937581" sldId="2147483670"/>
            <pc:sldLayoutMk cId="1359314180" sldId="2147483675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18.558" v="30" actId="2696"/>
          <pc:sldLayoutMkLst>
            <pc:docMk/>
            <pc:sldMasterMk cId="3371937581" sldId="2147483670"/>
            <pc:sldLayoutMk cId="1322721539" sldId="2147483676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18.559" v="31" actId="2696"/>
          <pc:sldLayoutMkLst>
            <pc:docMk/>
            <pc:sldMasterMk cId="3371937581" sldId="2147483670"/>
            <pc:sldLayoutMk cId="2995570694" sldId="2147483677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18.560" v="32" actId="2696"/>
          <pc:sldLayoutMkLst>
            <pc:docMk/>
            <pc:sldMasterMk cId="3371937581" sldId="2147483670"/>
            <pc:sldLayoutMk cId="2741972886" sldId="2147483678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18.563" v="33" actId="2696"/>
          <pc:sldLayoutMkLst>
            <pc:docMk/>
            <pc:sldMasterMk cId="3371937581" sldId="2147483670"/>
            <pc:sldLayoutMk cId="2994816667" sldId="2147483679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18.564" v="34" actId="2696"/>
          <pc:sldLayoutMkLst>
            <pc:docMk/>
            <pc:sldMasterMk cId="3371937581" sldId="2147483670"/>
            <pc:sldLayoutMk cId="1178794505" sldId="2147483680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18.565" v="35" actId="2696"/>
          <pc:sldLayoutMkLst>
            <pc:docMk/>
            <pc:sldMasterMk cId="3371937581" sldId="2147483670"/>
            <pc:sldLayoutMk cId="3619251505" sldId="2147483681"/>
          </pc:sldLayoutMkLst>
        </pc:sldLayoutChg>
      </pc:sldMasterChg>
      <pc:sldMasterChg chg="addSp modSp new mod addSldLayout delSldLayout modSldLayout">
        <pc:chgData name="Anna Vlasoff" userId="f5f55e69-0e57-4b41-93f9-ec113afa80f6" providerId="ADAL" clId="{107F51BD-15A5-4586-A9BB-97F79F4BB079}" dt="2022-02-15T09:26:46.852" v="135" actId="14100"/>
        <pc:sldMasterMkLst>
          <pc:docMk/>
          <pc:sldMasterMk cId="3667747261" sldId="2147483670"/>
        </pc:sldMasterMkLst>
        <pc:picChg chg="add mod">
          <ac:chgData name="Anna Vlasoff" userId="f5f55e69-0e57-4b41-93f9-ec113afa80f6" providerId="ADAL" clId="{107F51BD-15A5-4586-A9BB-97F79F4BB079}" dt="2022-02-15T08:57:33.421" v="83"/>
          <ac:picMkLst>
            <pc:docMk/>
            <pc:sldMasterMk cId="3667747261" sldId="2147483670"/>
            <ac:picMk id="7" creationId="{99C400D1-DD61-4E83-8753-1AE8C431D5F0}"/>
          </ac:picMkLst>
        </pc:picChg>
        <pc:picChg chg="add mod">
          <ac:chgData name="Anna Vlasoff" userId="f5f55e69-0e57-4b41-93f9-ec113afa80f6" providerId="ADAL" clId="{107F51BD-15A5-4586-A9BB-97F79F4BB079}" dt="2022-02-15T08:57:51.658" v="84"/>
          <ac:picMkLst>
            <pc:docMk/>
            <pc:sldMasterMk cId="3667747261" sldId="2147483670"/>
            <ac:picMk id="8" creationId="{96FC55CF-E874-4613-8B59-C0715B49AE34}"/>
          </ac:picMkLst>
        </pc:picChg>
        <pc:sldLayoutChg chg="addSp delSp modSp new mod replId">
          <pc:chgData name="Anna Vlasoff" userId="f5f55e69-0e57-4b41-93f9-ec113afa80f6" providerId="ADAL" clId="{107F51BD-15A5-4586-A9BB-97F79F4BB079}" dt="2022-02-15T09:26:46.852" v="135" actId="14100"/>
          <pc:sldLayoutMkLst>
            <pc:docMk/>
            <pc:sldMasterMk cId="3667747261" sldId="2147483670"/>
            <pc:sldLayoutMk cId="1598809844" sldId="2147483671"/>
          </pc:sldLayoutMkLst>
          <pc:spChg chg="del">
            <ac:chgData name="Anna Vlasoff" userId="f5f55e69-0e57-4b41-93f9-ec113afa80f6" providerId="ADAL" clId="{107F51BD-15A5-4586-A9BB-97F79F4BB079}" dt="2022-02-15T08:59:52.454" v="89" actId="478"/>
            <ac:spMkLst>
              <pc:docMk/>
              <pc:sldMasterMk cId="3667747261" sldId="2147483670"/>
              <pc:sldLayoutMk cId="1598809844" sldId="2147483671"/>
              <ac:spMk id="2" creationId="{7ECC2BB9-1F0A-4C51-988A-5D903AB50E96}"/>
            </ac:spMkLst>
          </pc:spChg>
          <pc:spChg chg="del">
            <ac:chgData name="Anna Vlasoff" userId="f5f55e69-0e57-4b41-93f9-ec113afa80f6" providerId="ADAL" clId="{107F51BD-15A5-4586-A9BB-97F79F4BB079}" dt="2022-02-15T08:59:54.548" v="90" actId="478"/>
            <ac:spMkLst>
              <pc:docMk/>
              <pc:sldMasterMk cId="3667747261" sldId="2147483670"/>
              <pc:sldLayoutMk cId="1598809844" sldId="2147483671"/>
              <ac:spMk id="3" creationId="{BE1D7D23-B21E-46CB-9CF8-FA18B9F390B7}"/>
            </ac:spMkLst>
          </pc:spChg>
          <pc:spChg chg="add mod">
            <ac:chgData name="Anna Vlasoff" userId="f5f55e69-0e57-4b41-93f9-ec113afa80f6" providerId="ADAL" clId="{107F51BD-15A5-4586-A9BB-97F79F4BB079}" dt="2022-02-15T09:26:46.852" v="135" actId="14100"/>
            <ac:spMkLst>
              <pc:docMk/>
              <pc:sldMasterMk cId="3667747261" sldId="2147483670"/>
              <pc:sldLayoutMk cId="1598809844" sldId="2147483671"/>
              <ac:spMk id="7" creationId="{3FA3CC10-7B17-4217-BBBE-A8FC19ED589E}"/>
            </ac:spMkLst>
          </pc:spChg>
        </pc:sldLayoutChg>
        <pc:sldLayoutChg chg="delSp mod">
          <pc:chgData name="Anna Vlasoff" userId="f5f55e69-0e57-4b41-93f9-ec113afa80f6" providerId="ADAL" clId="{107F51BD-15A5-4586-A9BB-97F79F4BB079}" dt="2022-02-15T09:01:29.147" v="106" actId="478"/>
          <pc:sldLayoutMkLst>
            <pc:docMk/>
            <pc:sldMasterMk cId="3667747261" sldId="2147483670"/>
            <pc:sldLayoutMk cId="676212756" sldId="2147483672"/>
          </pc:sldLayoutMkLst>
          <pc:picChg chg="del">
            <ac:chgData name="Anna Vlasoff" userId="f5f55e69-0e57-4b41-93f9-ec113afa80f6" providerId="ADAL" clId="{107F51BD-15A5-4586-A9BB-97F79F4BB079}" dt="2022-02-15T09:01:29.147" v="106" actId="478"/>
            <ac:picMkLst>
              <pc:docMk/>
              <pc:sldMasterMk cId="3667747261" sldId="2147483670"/>
              <pc:sldLayoutMk cId="676212756" sldId="2147483672"/>
              <ac:picMk id="9" creationId="{F47D9F39-91FF-4D79-99F1-DE8974021A46}"/>
            </ac:picMkLst>
          </pc:picChg>
        </pc:sldLayoutChg>
        <pc:sldLayoutChg chg="new del mod">
          <pc:chgData name="Anna Vlasoff" userId="f5f55e69-0e57-4b41-93f9-ec113afa80f6" providerId="ADAL" clId="{107F51BD-15A5-4586-A9BB-97F79F4BB079}" dt="2022-02-15T09:00:36.575" v="105" actId="2696"/>
          <pc:sldLayoutMkLst>
            <pc:docMk/>
            <pc:sldMasterMk cId="3667747261" sldId="2147483670"/>
            <pc:sldLayoutMk cId="1156250349" sldId="2147483672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7:22.041" v="82" actId="2696"/>
          <pc:sldLayoutMkLst>
            <pc:docMk/>
            <pc:sldMasterMk cId="3667747261" sldId="2147483670"/>
            <pc:sldLayoutMk cId="1466255542" sldId="2147483672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7:21.025" v="81" actId="2696"/>
          <pc:sldLayoutMkLst>
            <pc:docMk/>
            <pc:sldMasterMk cId="3667747261" sldId="2147483670"/>
            <pc:sldLayoutMk cId="3830182393" sldId="2147483673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7:20.245" v="80" actId="2696"/>
          <pc:sldLayoutMkLst>
            <pc:docMk/>
            <pc:sldMasterMk cId="3667747261" sldId="2147483670"/>
            <pc:sldLayoutMk cId="1014592241" sldId="2147483674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7:19.459" v="79" actId="2696"/>
          <pc:sldLayoutMkLst>
            <pc:docMk/>
            <pc:sldMasterMk cId="3667747261" sldId="2147483670"/>
            <pc:sldLayoutMk cId="687529360" sldId="2147483675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7:18.687" v="78" actId="2696"/>
          <pc:sldLayoutMkLst>
            <pc:docMk/>
            <pc:sldMasterMk cId="3667747261" sldId="2147483670"/>
            <pc:sldLayoutMk cId="448352944" sldId="2147483676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7:17.917" v="77" actId="2696"/>
          <pc:sldLayoutMkLst>
            <pc:docMk/>
            <pc:sldMasterMk cId="3667747261" sldId="2147483670"/>
            <pc:sldLayoutMk cId="1320280838" sldId="2147483677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7:17.226" v="76" actId="2696"/>
          <pc:sldLayoutMkLst>
            <pc:docMk/>
            <pc:sldMasterMk cId="3667747261" sldId="2147483670"/>
            <pc:sldLayoutMk cId="1568406065" sldId="2147483678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7:16.521" v="75" actId="2696"/>
          <pc:sldLayoutMkLst>
            <pc:docMk/>
            <pc:sldMasterMk cId="3667747261" sldId="2147483670"/>
            <pc:sldLayoutMk cId="1962568647" sldId="2147483679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7:15.785" v="74" actId="2696"/>
          <pc:sldLayoutMkLst>
            <pc:docMk/>
            <pc:sldMasterMk cId="3667747261" sldId="2147483670"/>
            <pc:sldLayoutMk cId="1219967343" sldId="2147483680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7:15.033" v="73" actId="2696"/>
          <pc:sldLayoutMkLst>
            <pc:docMk/>
            <pc:sldMasterMk cId="3667747261" sldId="2147483670"/>
            <pc:sldLayoutMk cId="1598692380" sldId="2147483681"/>
          </pc:sldLayoutMkLst>
        </pc:sldLayoutChg>
      </pc:sldMasterChg>
      <pc:sldMasterChg chg="addSp modSp new del mod addSldLayout delSldLayout">
        <pc:chgData name="Anna Vlasoff" userId="f5f55e69-0e57-4b41-93f9-ec113afa80f6" providerId="ADAL" clId="{107F51BD-15A5-4586-A9BB-97F79F4BB079}" dt="2022-02-15T08:52:59.595" v="50" actId="2696"/>
        <pc:sldMasterMkLst>
          <pc:docMk/>
          <pc:sldMasterMk cId="3920447692" sldId="2147483670"/>
        </pc:sldMasterMkLst>
        <pc:spChg chg="add mod">
          <ac:chgData name="Anna Vlasoff" userId="f5f55e69-0e57-4b41-93f9-ec113afa80f6" providerId="ADAL" clId="{107F51BD-15A5-4586-A9BB-97F79F4BB079}" dt="2022-02-15T08:52:39.431" v="38"/>
          <ac:spMkLst>
            <pc:docMk/>
            <pc:sldMasterMk cId="3920447692" sldId="2147483670"/>
            <ac:spMk id="7" creationId="{A6B8FC40-172D-4A78-AF9F-F1A92095AED2}"/>
          </ac:spMkLst>
        </pc:spChg>
        <pc:sldLayoutChg chg="new del replId">
          <pc:chgData name="Anna Vlasoff" userId="f5f55e69-0e57-4b41-93f9-ec113afa80f6" providerId="ADAL" clId="{107F51BD-15A5-4586-A9BB-97F79F4BB079}" dt="2022-02-15T08:52:59.576" v="39" actId="2696"/>
          <pc:sldLayoutMkLst>
            <pc:docMk/>
            <pc:sldMasterMk cId="3920447692" sldId="2147483670"/>
            <pc:sldLayoutMk cId="2160268468" sldId="2147483671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59.577" v="40" actId="2696"/>
          <pc:sldLayoutMkLst>
            <pc:docMk/>
            <pc:sldMasterMk cId="3920447692" sldId="2147483670"/>
            <pc:sldLayoutMk cId="4017104494" sldId="2147483672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59.579" v="41" actId="2696"/>
          <pc:sldLayoutMkLst>
            <pc:docMk/>
            <pc:sldMasterMk cId="3920447692" sldId="2147483670"/>
            <pc:sldLayoutMk cId="1626582687" sldId="2147483673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59.581" v="42" actId="2696"/>
          <pc:sldLayoutMkLst>
            <pc:docMk/>
            <pc:sldMasterMk cId="3920447692" sldId="2147483670"/>
            <pc:sldLayoutMk cId="143629283" sldId="2147483674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59.584" v="43" actId="2696"/>
          <pc:sldLayoutMkLst>
            <pc:docMk/>
            <pc:sldMasterMk cId="3920447692" sldId="2147483670"/>
            <pc:sldLayoutMk cId="1483994420" sldId="2147483675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59.586" v="44" actId="2696"/>
          <pc:sldLayoutMkLst>
            <pc:docMk/>
            <pc:sldMasterMk cId="3920447692" sldId="2147483670"/>
            <pc:sldLayoutMk cId="616412608" sldId="2147483676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59.587" v="45" actId="2696"/>
          <pc:sldLayoutMkLst>
            <pc:docMk/>
            <pc:sldMasterMk cId="3920447692" sldId="2147483670"/>
            <pc:sldLayoutMk cId="1817065194" sldId="2147483677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59.590" v="46" actId="2696"/>
          <pc:sldLayoutMkLst>
            <pc:docMk/>
            <pc:sldMasterMk cId="3920447692" sldId="2147483670"/>
            <pc:sldLayoutMk cId="1573514879" sldId="2147483678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59.591" v="47" actId="2696"/>
          <pc:sldLayoutMkLst>
            <pc:docMk/>
            <pc:sldMasterMk cId="3920447692" sldId="2147483670"/>
            <pc:sldLayoutMk cId="2781095576" sldId="2147483679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59.592" v="48" actId="2696"/>
          <pc:sldLayoutMkLst>
            <pc:docMk/>
            <pc:sldMasterMk cId="3920447692" sldId="2147483670"/>
            <pc:sldLayoutMk cId="3865347234" sldId="2147483680"/>
          </pc:sldLayoutMkLst>
        </pc:sldLayoutChg>
        <pc:sldLayoutChg chg="new del replId">
          <pc:chgData name="Anna Vlasoff" userId="f5f55e69-0e57-4b41-93f9-ec113afa80f6" providerId="ADAL" clId="{107F51BD-15A5-4586-A9BB-97F79F4BB079}" dt="2022-02-15T08:52:59.593" v="49" actId="2696"/>
          <pc:sldLayoutMkLst>
            <pc:docMk/>
            <pc:sldMasterMk cId="3920447692" sldId="2147483670"/>
            <pc:sldLayoutMk cId="1036895638" sldId="2147483681"/>
          </pc:sldLayoutMkLst>
        </pc:sldLayoutChg>
      </pc:sldMasterChg>
      <pc:sldMasterChg chg="new del mod addSldLayout delSldLayout">
        <pc:chgData name="Anna Vlasoff" userId="f5f55e69-0e57-4b41-93f9-ec113afa80f6" providerId="ADAL" clId="{107F51BD-15A5-4586-A9BB-97F79F4BB079}" dt="2022-02-15T09:00:18.562" v="103" actId="2696"/>
        <pc:sldMasterMkLst>
          <pc:docMk/>
          <pc:sldMasterMk cId="2601945510" sldId="2147483672"/>
        </pc:sldMasterMkLst>
        <pc:sldLayoutChg chg="new del replId">
          <pc:chgData name="Anna Vlasoff" userId="f5f55e69-0e57-4b41-93f9-ec113afa80f6" providerId="ADAL" clId="{107F51BD-15A5-4586-A9BB-97F79F4BB079}" dt="2022-02-15T09:00:18.527" v="92" actId="2696"/>
          <pc:sldLayoutMkLst>
            <pc:docMk/>
            <pc:sldMasterMk cId="2601945510" sldId="2147483672"/>
            <pc:sldLayoutMk cId="438554587" sldId="2147483673"/>
          </pc:sldLayoutMkLst>
        </pc:sldLayoutChg>
        <pc:sldLayoutChg chg="new del replId">
          <pc:chgData name="Anna Vlasoff" userId="f5f55e69-0e57-4b41-93f9-ec113afa80f6" providerId="ADAL" clId="{107F51BD-15A5-4586-A9BB-97F79F4BB079}" dt="2022-02-15T09:00:18.530" v="93" actId="2696"/>
          <pc:sldLayoutMkLst>
            <pc:docMk/>
            <pc:sldMasterMk cId="2601945510" sldId="2147483672"/>
            <pc:sldLayoutMk cId="3607200484" sldId="2147483674"/>
          </pc:sldLayoutMkLst>
        </pc:sldLayoutChg>
        <pc:sldLayoutChg chg="new del replId">
          <pc:chgData name="Anna Vlasoff" userId="f5f55e69-0e57-4b41-93f9-ec113afa80f6" providerId="ADAL" clId="{107F51BD-15A5-4586-A9BB-97F79F4BB079}" dt="2022-02-15T09:00:18.544" v="94" actId="2696"/>
          <pc:sldLayoutMkLst>
            <pc:docMk/>
            <pc:sldMasterMk cId="2601945510" sldId="2147483672"/>
            <pc:sldLayoutMk cId="2234060808" sldId="2147483675"/>
          </pc:sldLayoutMkLst>
        </pc:sldLayoutChg>
        <pc:sldLayoutChg chg="new del replId">
          <pc:chgData name="Anna Vlasoff" userId="f5f55e69-0e57-4b41-93f9-ec113afa80f6" providerId="ADAL" clId="{107F51BD-15A5-4586-A9BB-97F79F4BB079}" dt="2022-02-15T09:00:18.546" v="95" actId="2696"/>
          <pc:sldLayoutMkLst>
            <pc:docMk/>
            <pc:sldMasterMk cId="2601945510" sldId="2147483672"/>
            <pc:sldLayoutMk cId="3432539455" sldId="2147483676"/>
          </pc:sldLayoutMkLst>
        </pc:sldLayoutChg>
        <pc:sldLayoutChg chg="new del replId">
          <pc:chgData name="Anna Vlasoff" userId="f5f55e69-0e57-4b41-93f9-ec113afa80f6" providerId="ADAL" clId="{107F51BD-15A5-4586-A9BB-97F79F4BB079}" dt="2022-02-15T09:00:18.548" v="96" actId="2696"/>
          <pc:sldLayoutMkLst>
            <pc:docMk/>
            <pc:sldMasterMk cId="2601945510" sldId="2147483672"/>
            <pc:sldLayoutMk cId="1493318960" sldId="2147483677"/>
          </pc:sldLayoutMkLst>
        </pc:sldLayoutChg>
        <pc:sldLayoutChg chg="new del replId">
          <pc:chgData name="Anna Vlasoff" userId="f5f55e69-0e57-4b41-93f9-ec113afa80f6" providerId="ADAL" clId="{107F51BD-15A5-4586-A9BB-97F79F4BB079}" dt="2022-02-15T09:00:18.552" v="97" actId="2696"/>
          <pc:sldLayoutMkLst>
            <pc:docMk/>
            <pc:sldMasterMk cId="2601945510" sldId="2147483672"/>
            <pc:sldLayoutMk cId="346567111" sldId="2147483678"/>
          </pc:sldLayoutMkLst>
        </pc:sldLayoutChg>
        <pc:sldLayoutChg chg="new del replId">
          <pc:chgData name="Anna Vlasoff" userId="f5f55e69-0e57-4b41-93f9-ec113afa80f6" providerId="ADAL" clId="{107F51BD-15A5-4586-A9BB-97F79F4BB079}" dt="2022-02-15T09:00:18.553" v="98" actId="2696"/>
          <pc:sldLayoutMkLst>
            <pc:docMk/>
            <pc:sldMasterMk cId="2601945510" sldId="2147483672"/>
            <pc:sldLayoutMk cId="3225526197" sldId="2147483679"/>
          </pc:sldLayoutMkLst>
        </pc:sldLayoutChg>
        <pc:sldLayoutChg chg="new del replId">
          <pc:chgData name="Anna Vlasoff" userId="f5f55e69-0e57-4b41-93f9-ec113afa80f6" providerId="ADAL" clId="{107F51BD-15A5-4586-A9BB-97F79F4BB079}" dt="2022-02-15T09:00:18.555" v="99" actId="2696"/>
          <pc:sldLayoutMkLst>
            <pc:docMk/>
            <pc:sldMasterMk cId="2601945510" sldId="2147483672"/>
            <pc:sldLayoutMk cId="1991618751" sldId="2147483680"/>
          </pc:sldLayoutMkLst>
        </pc:sldLayoutChg>
        <pc:sldLayoutChg chg="new del replId">
          <pc:chgData name="Anna Vlasoff" userId="f5f55e69-0e57-4b41-93f9-ec113afa80f6" providerId="ADAL" clId="{107F51BD-15A5-4586-A9BB-97F79F4BB079}" dt="2022-02-15T09:00:18.558" v="100" actId="2696"/>
          <pc:sldLayoutMkLst>
            <pc:docMk/>
            <pc:sldMasterMk cId="2601945510" sldId="2147483672"/>
            <pc:sldLayoutMk cId="1895601560" sldId="2147483681"/>
          </pc:sldLayoutMkLst>
        </pc:sldLayoutChg>
        <pc:sldLayoutChg chg="new del replId">
          <pc:chgData name="Anna Vlasoff" userId="f5f55e69-0e57-4b41-93f9-ec113afa80f6" providerId="ADAL" clId="{107F51BD-15A5-4586-A9BB-97F79F4BB079}" dt="2022-02-15T09:00:18.559" v="101" actId="2696"/>
          <pc:sldLayoutMkLst>
            <pc:docMk/>
            <pc:sldMasterMk cId="2601945510" sldId="2147483672"/>
            <pc:sldLayoutMk cId="1359846039" sldId="2147483682"/>
          </pc:sldLayoutMkLst>
        </pc:sldLayoutChg>
        <pc:sldLayoutChg chg="new del replId">
          <pc:chgData name="Anna Vlasoff" userId="f5f55e69-0e57-4b41-93f9-ec113afa80f6" providerId="ADAL" clId="{107F51BD-15A5-4586-A9BB-97F79F4BB079}" dt="2022-02-15T09:00:18.560" v="102" actId="2696"/>
          <pc:sldLayoutMkLst>
            <pc:docMk/>
            <pc:sldMasterMk cId="2601945510" sldId="2147483672"/>
            <pc:sldLayoutMk cId="244299707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nstagram.com/suomenvalmentajat" TargetMode="External"/><Relationship Id="rId5" Type="http://schemas.openxmlformats.org/officeDocument/2006/relationships/hyperlink" Target="http://www.facebook.com/suomenvalmentajat" TargetMode="Externa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18E9B0DD-A59F-43EC-B772-B64EE61A4E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55FC31C-CC16-43AE-B87E-A32DE97BE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5" y="1236898"/>
            <a:ext cx="1422390" cy="141971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6E75027-0C54-4ED1-9D1C-6CE1D1DF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726459"/>
            <a:ext cx="10515600" cy="142425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6CEBAB5-CE48-4467-BD04-90A0F773C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20567"/>
            <a:ext cx="10515600" cy="128969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2A3DC0-E549-4830-B670-F363AC90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CFDB-A704-4925-AF02-9AA300F5642D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76CDB8-B67A-4C92-AED0-437FA55C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772B70-631D-4035-9A88-DC5B66F3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C655-D3CE-4941-96B0-E73F1356DB27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7B785E6-EAA8-4DF9-871B-1BA6F846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360892"/>
            <a:ext cx="105156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1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A65401-0950-4525-A293-11204384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814"/>
            <a:ext cx="973455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E7B867-35AC-41B5-AEBD-62DBD748A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0371"/>
            <a:ext cx="10515600" cy="35665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76B3-BDD4-4472-ADB4-62972B06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CFDB-A704-4925-AF02-9AA300F5642D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1B5307-BDCA-4AFD-BDF6-F31EABF7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B5663F-3373-4B07-96A6-FBEA06AF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C655-D3CE-4941-96B0-E73F1356DB2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15">
            <a:extLst>
              <a:ext uri="{FF2B5EF4-FFF2-40B4-BE49-F238E27FC236}">
                <a16:creationId xmlns:a16="http://schemas.microsoft.com/office/drawing/2014/main" id="{D7E38ACB-EA4E-4AAA-A37D-E9C6E7EB8A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5144" y="433387"/>
            <a:ext cx="3923188" cy="338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D1F6901-1EA1-4111-AE1B-B1EDA016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3988" y="421869"/>
            <a:ext cx="351156" cy="349655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84DAD7-B121-4629-BE29-26197120D6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360892"/>
            <a:ext cx="105156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1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A65401-0950-4525-A293-11204384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814"/>
            <a:ext cx="973455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E7B867-35AC-41B5-AEBD-62DBD748A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0371"/>
            <a:ext cx="10515600" cy="35665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76B3-BDD4-4472-ADB4-62972B06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CFDB-A704-4925-AF02-9AA300F5642D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1B5307-BDCA-4AFD-BDF6-F31EABF7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B5663F-3373-4B07-96A6-FBEA06AF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C655-D3CE-4941-96B0-E73F1356DB2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15">
            <a:extLst>
              <a:ext uri="{FF2B5EF4-FFF2-40B4-BE49-F238E27FC236}">
                <a16:creationId xmlns:a16="http://schemas.microsoft.com/office/drawing/2014/main" id="{D7E38ACB-EA4E-4AAA-A37D-E9C6E7EB8A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5144" y="433387"/>
            <a:ext cx="3923188" cy="338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F47D9F39-91FF-4D79-99F1-DE8974021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956" y="0"/>
            <a:ext cx="667844" cy="145555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D1F6901-1EA1-4111-AE1B-B1EDA01679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988" y="421869"/>
            <a:ext cx="351156" cy="349655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84DAD7-B121-4629-BE29-26197120D6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6360892"/>
            <a:ext cx="105156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0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3D759E-35A4-4C17-A6A8-8DA7E291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CFDB-A704-4925-AF02-9AA300F5642D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376B5F-7986-4DEC-A126-7869FD32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E994100-8F9C-47DF-ACCE-350D1BD2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C655-D3CE-4941-96B0-E73F1356DB27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5D612BB5-0EAB-4E0E-96D6-6D02A43B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956" y="0"/>
            <a:ext cx="667844" cy="1455557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07FFC200-779B-41FD-94AC-6BDC7912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814"/>
            <a:ext cx="973455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E9F7904-CF0B-497E-85D9-108FD44E5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0371"/>
            <a:ext cx="5257800" cy="35665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687BFD76-2BEC-4669-91EF-C1D86AF250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9350" y="2610371"/>
            <a:ext cx="5257800" cy="35665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kstin paikkamerkki 15">
            <a:extLst>
              <a:ext uri="{FF2B5EF4-FFF2-40B4-BE49-F238E27FC236}">
                <a16:creationId xmlns:a16="http://schemas.microsoft.com/office/drawing/2014/main" id="{47F2C81A-A582-47FB-A25D-5BD49371B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5144" y="433387"/>
            <a:ext cx="3923188" cy="338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0C19D6E1-FB43-4F5A-A51C-BA1BF6C9AC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988" y="421869"/>
            <a:ext cx="351156" cy="3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9B1A4B-944E-4E48-ABE0-CAA88809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76425"/>
            <a:ext cx="10515600" cy="1085055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6146D1-26B5-4993-9C8E-180CEA1C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CFDB-A704-4925-AF02-9AA300F5642D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2BCC97-A267-48E7-9937-9C5B091D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12B38E-B34C-459D-A0E8-8B119828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C655-D3CE-4941-96B0-E73F1356DB27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DFC15772-AAE8-4B24-B3C7-5F9971007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956" y="0"/>
            <a:ext cx="667844" cy="1455557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6C25F06F-360A-4DBB-ADC0-584C0FE0A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1516"/>
            <a:ext cx="10515600" cy="3095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Tekstin paikkamerkki 15">
            <a:extLst>
              <a:ext uri="{FF2B5EF4-FFF2-40B4-BE49-F238E27FC236}">
                <a16:creationId xmlns:a16="http://schemas.microsoft.com/office/drawing/2014/main" id="{5779AFC9-A69C-46E6-9FBD-A791CF3E3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5144" y="433387"/>
            <a:ext cx="3923188" cy="338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CDB804F-1C15-4CE6-864B-BFA2691E7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988" y="421869"/>
            <a:ext cx="351156" cy="3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300A14-7DD5-4664-8C7B-3B6B6ADE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14499"/>
            <a:ext cx="5256213" cy="9858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BFBA54-0324-496E-8996-BC755565B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790824"/>
            <a:ext cx="5256213" cy="34004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8DDAD8D-A6A6-484C-86A2-1FCD940D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CFDB-A704-4925-AF02-9AA300F5642D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E399463-328A-4A8D-BCB4-B4EE5EA8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55FB21-83E4-41C9-B6E7-EAAA168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C655-D3CE-4941-96B0-E73F1356DB27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3AFED8FA-8F90-419F-94B2-E2179FFA0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956" y="0"/>
            <a:ext cx="667844" cy="1455557"/>
          </a:xfrm>
          <a:prstGeom prst="rect">
            <a:avLst/>
          </a:prstGeom>
        </p:spPr>
      </p:pic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43E9BFC2-2F45-4E9A-B11E-733909AEA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5" y="1714499"/>
            <a:ext cx="5132388" cy="4476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15">
            <a:extLst>
              <a:ext uri="{FF2B5EF4-FFF2-40B4-BE49-F238E27FC236}">
                <a16:creationId xmlns:a16="http://schemas.microsoft.com/office/drawing/2014/main" id="{A4E00A30-2979-472C-AC78-1022FA087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5144" y="433387"/>
            <a:ext cx="3923188" cy="338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74D1D5E-5A52-4E45-B076-CE1E18D35E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988" y="421869"/>
            <a:ext cx="351156" cy="3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1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300A14-7DD5-4664-8C7B-3B6B6ADE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22434"/>
            <a:ext cx="5256213" cy="9858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BFBA54-0324-496E-8996-BC755565B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798759"/>
            <a:ext cx="5256213" cy="34004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8DDAD8D-A6A6-484C-86A2-1FCD940D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CFDB-A704-4925-AF02-9AA300F5642D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E399463-328A-4A8D-BCB4-B4EE5EA8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55FB21-83E4-41C9-B6E7-EAAA168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C655-D3CE-4941-96B0-E73F1356DB27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3AFED8FA-8F90-419F-94B2-E2179FFA0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956" y="0"/>
            <a:ext cx="667844" cy="1455557"/>
          </a:xfrm>
          <a:prstGeom prst="rect">
            <a:avLst/>
          </a:prstGeom>
        </p:spPr>
      </p:pic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43E9BFC2-2F45-4E9A-B11E-733909AEA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722434"/>
            <a:ext cx="5132388" cy="4476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15">
            <a:extLst>
              <a:ext uri="{FF2B5EF4-FFF2-40B4-BE49-F238E27FC236}">
                <a16:creationId xmlns:a16="http://schemas.microsoft.com/office/drawing/2014/main" id="{8C816522-9F89-42D7-8D5F-5A01C37F17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5144" y="433387"/>
            <a:ext cx="3923188" cy="338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1D57201-811E-4231-8311-AF44E4D59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988" y="421869"/>
            <a:ext cx="351156" cy="3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D2410C5-12BB-4A8A-8403-6C396E94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CFDB-A704-4925-AF02-9AA300F5642D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C2DEE6-8A27-4DA3-86CB-C22E9B41E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4AFCA73-D8B8-4184-A029-72B79D5C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C655-D3CE-4941-96B0-E73F1356DB27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A57038D0-BF8C-4C80-A6F4-6F081410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956" y="0"/>
            <a:ext cx="667844" cy="1455557"/>
          </a:xfrm>
          <a:prstGeom prst="rect">
            <a:avLst/>
          </a:prstGeom>
        </p:spPr>
      </p:pic>
      <p:sp>
        <p:nvSpPr>
          <p:cNvPr id="8" name="Tekstin paikkamerkki 15">
            <a:extLst>
              <a:ext uri="{FF2B5EF4-FFF2-40B4-BE49-F238E27FC236}">
                <a16:creationId xmlns:a16="http://schemas.microsoft.com/office/drawing/2014/main" id="{0FE88045-1092-43A9-8F67-9F3D82F2A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5144" y="433387"/>
            <a:ext cx="3923188" cy="338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F1C8A6D-6900-4997-AD9E-986D1EAC0A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988" y="421869"/>
            <a:ext cx="351156" cy="3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1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EAF42D19-0F36-3D4B-B9CE-DBDF22084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30E60-98C3-8248-A801-14EF5FC5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B4F2-6BEF-3748-972B-FF420162C66F}" type="datetimeFigureOut">
              <a:rPr lang="en-FI" smtClean="0"/>
              <a:t>02/15/2022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27C33-B260-FE4F-9126-8F23073F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DB35B-8675-8A47-AE28-5AD76888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AE0B0-9721-404F-9D2E-E5AA0FFAAC2D}" type="slidenum">
              <a:rPr lang="en-FI" smtClean="0"/>
              <a:t>‹#›</a:t>
            </a:fld>
            <a:endParaRPr lang="en-FI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7C89FBE-F720-304C-9CC5-AF8D592BF5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870281"/>
            <a:ext cx="2987184" cy="2987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A0B05B-12EF-454F-BF80-2AD0DF657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6360892"/>
            <a:ext cx="10515600" cy="457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960A79-BB2B-0740-82C1-0A76BF88BEE9}"/>
              </a:ext>
            </a:extLst>
          </p:cNvPr>
          <p:cNvSpPr txBox="1"/>
          <p:nvPr userDrawn="1"/>
        </p:nvSpPr>
        <p:spPr>
          <a:xfrm>
            <a:off x="3803415" y="4279009"/>
            <a:ext cx="458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2800" b="1" i="0" dirty="0">
                <a:solidFill>
                  <a:schemeClr val="bg1"/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SUOMEN VALMENTAJAT 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878FC1-28A3-2443-82E9-81F8805F6014}"/>
              </a:ext>
            </a:extLst>
          </p:cNvPr>
          <p:cNvSpPr txBox="1"/>
          <p:nvPr userDrawn="1"/>
        </p:nvSpPr>
        <p:spPr>
          <a:xfrm>
            <a:off x="1683325" y="4925642"/>
            <a:ext cx="8825345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0" i="0" dirty="0" err="1">
                <a:solidFill>
                  <a:schemeClr val="bg1"/>
                </a:solidFill>
                <a:latin typeface="Rajdhani Light" panose="02000000000000000000" pitchFamily="2" charset="77"/>
                <a:cs typeface="Rajdhani Light" panose="02000000000000000000" pitchFamily="2" charset="77"/>
              </a:rPr>
              <a:t>Valimotie</a:t>
            </a:r>
            <a:r>
              <a:rPr lang="en-GB" b="0" i="0" dirty="0">
                <a:solidFill>
                  <a:schemeClr val="bg1"/>
                </a:solidFill>
                <a:latin typeface="Rajdhani Light" panose="02000000000000000000" pitchFamily="2" charset="77"/>
                <a:cs typeface="Rajdhani Light" panose="02000000000000000000" pitchFamily="2" charset="77"/>
              </a:rPr>
              <a:t> 10, 00380 Helsinki</a:t>
            </a:r>
          </a:p>
          <a:p>
            <a:pPr lvl="0" algn="ctr"/>
            <a:r>
              <a:rPr lang="en-GB" b="0" i="0" dirty="0" err="1">
                <a:solidFill>
                  <a:schemeClr val="bg1"/>
                </a:solidFill>
                <a:latin typeface="Rajdhani Light" panose="02000000000000000000" pitchFamily="2" charset="77"/>
                <a:cs typeface="Rajdhani Light" panose="02000000000000000000" pitchFamily="2" charset="77"/>
              </a:rPr>
              <a:t>Puhelin</a:t>
            </a:r>
            <a:r>
              <a:rPr lang="en-GB" b="0" i="0" dirty="0">
                <a:solidFill>
                  <a:schemeClr val="bg1"/>
                </a:solidFill>
                <a:latin typeface="Rajdhani Light" panose="02000000000000000000" pitchFamily="2" charset="77"/>
                <a:cs typeface="Rajdhani Light" panose="02000000000000000000" pitchFamily="2" charset="77"/>
              </a:rPr>
              <a:t>: 044 459 6730, </a:t>
            </a:r>
            <a:r>
              <a:rPr lang="en-GB" b="0" i="0" dirty="0" err="1">
                <a:solidFill>
                  <a:schemeClr val="bg1"/>
                </a:solidFill>
                <a:latin typeface="Rajdhani Light" panose="02000000000000000000" pitchFamily="2" charset="77"/>
                <a:cs typeface="Rajdhani Light" panose="02000000000000000000" pitchFamily="2" charset="77"/>
              </a:rPr>
              <a:t>toimisto@suomenvalmentajat.fi</a:t>
            </a:r>
            <a:endParaRPr lang="en-GB" b="0" i="0" dirty="0">
              <a:solidFill>
                <a:schemeClr val="bg1"/>
              </a:solidFill>
              <a:latin typeface="Rajdhani Light" panose="02000000000000000000" pitchFamily="2" charset="77"/>
              <a:cs typeface="Rajdhani Light" panose="02000000000000000000" pitchFamily="2" charset="77"/>
            </a:endParaRPr>
          </a:p>
          <a:p>
            <a:pPr lvl="0" algn="ctr"/>
            <a:r>
              <a:rPr lang="en-GB" b="0" i="0" dirty="0">
                <a:solidFill>
                  <a:schemeClr val="bg1"/>
                </a:solidFill>
                <a:latin typeface="Rajdhani Light" panose="02000000000000000000" pitchFamily="2" charset="77"/>
                <a:cs typeface="Rajdhani Light" panose="02000000000000000000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www.facebook.com/suomenvalmentajat</a:t>
            </a:r>
            <a:r>
              <a:rPr lang="en-GB" b="0" i="0" dirty="0">
                <a:solidFill>
                  <a:schemeClr val="bg1"/>
                </a:solidFill>
                <a:latin typeface="Rajdhani Light" panose="02000000000000000000" pitchFamily="2" charset="77"/>
                <a:cs typeface="Rajdhani Light" panose="02000000000000000000" pitchFamily="2" charset="77"/>
              </a:rPr>
              <a:t> 	</a:t>
            </a:r>
            <a:r>
              <a:rPr lang="en-GB" b="0" i="0" dirty="0">
                <a:solidFill>
                  <a:schemeClr val="bg1"/>
                </a:solidFill>
                <a:latin typeface="Rajdhani Light" panose="02000000000000000000" pitchFamily="2" charset="77"/>
                <a:cs typeface="Rajdhani Light" panose="02000000000000000000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www.Instagram.com/suomenvalmentajat</a:t>
            </a:r>
            <a:r>
              <a:rPr lang="en-GB" b="0" i="0" dirty="0">
                <a:solidFill>
                  <a:schemeClr val="bg1"/>
                </a:solidFill>
                <a:latin typeface="Rajdhani Light" panose="02000000000000000000" pitchFamily="2" charset="77"/>
                <a:cs typeface="Rajdhani Light" panose="02000000000000000000" pitchFamily="2" charset="77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dirty="0"/>
          </a:p>
        </p:txBody>
      </p: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9C557771-5BC0-464C-9FC7-BE9D403058A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14050" y="5562648"/>
            <a:ext cx="199083" cy="199083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DA2B3915-2280-9648-BF08-1A07103852E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03736" y="5570769"/>
            <a:ext cx="199756" cy="1997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4510C85-2CEA-7C45-941C-5E98444DB92E}"/>
              </a:ext>
            </a:extLst>
          </p:cNvPr>
          <p:cNvSpPr txBox="1"/>
          <p:nvPr userDrawn="1"/>
        </p:nvSpPr>
        <p:spPr>
          <a:xfrm>
            <a:off x="4160520" y="1640598"/>
            <a:ext cx="7193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GB" sz="4400" b="1" i="0" dirty="0">
                <a:latin typeface="Rajdhani Bold" panose="02000000000000000000" pitchFamily="2" charset="0"/>
                <a:cs typeface="Rajdhani Bold" panose="02000000000000000000" pitchFamily="2" charset="0"/>
              </a:rPr>
              <a:t>KEHITYKSEN KÄRJESSÄ – URHEILUVALMENTAJIA VARTEN</a:t>
            </a:r>
          </a:p>
        </p:txBody>
      </p:sp>
    </p:spTree>
    <p:extLst>
      <p:ext uri="{BB962C8B-B14F-4D97-AF65-F5344CB8AC3E}">
        <p14:creationId xmlns:p14="http://schemas.microsoft.com/office/powerpoint/2010/main" val="250406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AEA330-9E61-48F5-A7AC-5C2A7D9E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E283-A120-4BBD-941D-C998C53B63C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464E86-9F15-4BEC-912B-D756DC48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1805C2-99C6-42F7-9B12-0E9EB263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9C56-EFDF-4328-938D-2B5A566B114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3FA3CC10-7B17-4217-BBBE-A8FC19ED5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0"/>
            <a:ext cx="9645074" cy="61991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9880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46AF41F-82C0-48AD-9F05-5D920152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311E4C-4717-4B09-8653-B1ED31DBA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866CA6-FB54-4F3E-B1EB-D3903CFD5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CFDB-A704-4925-AF02-9AA300F5642D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BC420F-E8A7-4CDB-A2B1-AD86DB72B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1ACC65-C637-4841-BF7B-5F58E5E5F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BC655-D3CE-4941-96B0-E73F1356DB27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6D3B8-5878-4FDC-9A8E-7E6010972D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6360892"/>
            <a:ext cx="105156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9B4"/>
          </a:solidFill>
          <a:latin typeface="Rajdhani Bold" panose="02000000000000000000" pitchFamily="2" charset="0"/>
          <a:ea typeface="+mj-ea"/>
          <a:cs typeface="Rajdhani Bold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7ACA1F8-E72D-4B60-B44A-FACD80DF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A2DD40C-6082-4284-B1C4-E0007FAE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6E646B-8578-44D5-AA63-D9B8CE7D2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E283-A120-4BBD-941D-C998C53B63C1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F0CA1F-81D1-4539-B6D8-23F8F5E44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3C287-7BB6-478F-9F7D-F1B9E5D1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9C56-EFDF-4328-938D-2B5A566B114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C400D1-DD61-4E83-8753-1AE8C431D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6360892"/>
            <a:ext cx="10515600" cy="45719"/>
          </a:xfrm>
          <a:prstGeom prst="rect">
            <a:avLst/>
          </a:prstGeom>
        </p:spPr>
      </p:pic>
      <p:pic>
        <p:nvPicPr>
          <p:cNvPr id="8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96FC55CF-E874-4613-8B59-C0715B49AE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85956" y="0"/>
            <a:ext cx="667844" cy="145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4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8B310-BE58-4CE4-B656-9C1B09E57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Valmentajan polku 2022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BA8C27-5041-495A-BB53-E758130454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714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7B72DB13-8D2F-4E24-9ADF-4FAA3A9ED8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175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9AFB350A-6C04-4F36-8A6B-77AC0EA153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007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85ED3040-D6B6-4A00-8A46-509E817760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495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899BC5B0-4378-428C-9AA7-931333E4EA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1F033C2F-2B24-44E2-9217-6F188DEAB2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496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599F88E1-1757-42D5-8C8C-F37E92F35D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4285077"/>
      </p:ext>
    </p:extLst>
  </p:cSld>
  <p:clrMapOvr>
    <a:masterClrMapping/>
  </p:clrMapOvr>
</p:sld>
</file>

<file path=ppt/theme/theme1.xml><?xml version="1.0" encoding="utf-8"?>
<a:theme xmlns:a="http://schemas.openxmlformats.org/drawingml/2006/main" name="SUVAL PP POHJA 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UVAL">
      <a:majorFont>
        <a:latin typeface="Rajdhani 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VAL POHJA 2021 KORJAUS" id="{DACF32A9-A7A3-4FF6-9D45-4BA15AD177E8}" vid="{8B708E25-237A-4D06-82CC-B00D7497A82B}"/>
    </a:ext>
  </a:extLst>
</a:theme>
</file>

<file path=ppt/theme/theme2.xml><?xml version="1.0" encoding="utf-8"?>
<a:theme xmlns:a="http://schemas.openxmlformats.org/drawingml/2006/main" name="SUVAL PP POHJ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SUVAL PP POHJA 2021</Template>
  <TotalTime>178</TotalTime>
  <Words>3</Words>
  <Application>Microsoft Office PowerPoint</Application>
  <PresentationFormat>Laajakuva</PresentationFormat>
  <Paragraphs>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Open Sans Light</vt:lpstr>
      <vt:lpstr>Rajdhani Bold</vt:lpstr>
      <vt:lpstr>Rajdhani Light</vt:lpstr>
      <vt:lpstr>Rajdhani Semibold</vt:lpstr>
      <vt:lpstr>SUVAL PP POHJA 2021</vt:lpstr>
      <vt:lpstr>SUVAL PP POHJA 2</vt:lpstr>
      <vt:lpstr>Valmentajan polku 2022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Anna Vlasoff</dc:creator>
  <cp:lastModifiedBy>Anna Vlasoff</cp:lastModifiedBy>
  <cp:revision>16</cp:revision>
  <dcterms:created xsi:type="dcterms:W3CDTF">2021-05-18T08:53:20Z</dcterms:created>
  <dcterms:modified xsi:type="dcterms:W3CDTF">2022-02-15T09:33:32Z</dcterms:modified>
</cp:coreProperties>
</file>