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458" r:id="rId3"/>
    <p:sldId id="465" r:id="rId4"/>
    <p:sldId id="466" r:id="rId5"/>
    <p:sldId id="467" r:id="rId6"/>
    <p:sldId id="269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000000"/>
              </a:solidFill>
              <a:prstDash val="solid"/>
              <a:miter lim="800000"/>
            </a:ln>
          </a:left>
          <a:right>
            <a:ln w="6350" cap="flat">
              <a:solidFill>
                <a:srgbClr val="000000"/>
              </a:solidFill>
              <a:prstDash val="solid"/>
              <a:miter lim="8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6350" cap="flat">
              <a:solidFill>
                <a:srgbClr val="000000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000000"/>
              </a:solidFill>
              <a:prstDash val="solid"/>
              <a:miter lim="800000"/>
            </a:ln>
          </a:top>
          <a:bottom>
            <a:ln w="6350" cap="flat">
              <a:solidFill>
                <a:srgbClr val="000000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/>
    <p:restoredTop sz="94560"/>
  </p:normalViewPr>
  <p:slideViewPr>
    <p:cSldViewPr snapToGrid="0" snapToObjects="1">
      <p:cViewPr varScale="1">
        <p:scale>
          <a:sx n="55" d="100"/>
          <a:sy n="55" d="100"/>
        </p:scale>
        <p:origin x="93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ero Simojoki" userId="40e4d652-276b-4f5b-9609-05fafdd1bffd" providerId="ADAL" clId="{964D5D73-3B49-4F86-82B3-E72B428F6723}"/>
    <pc:docChg chg="modSld">
      <pc:chgData name="Eero Simojoki" userId="40e4d652-276b-4f5b-9609-05fafdd1bffd" providerId="ADAL" clId="{964D5D73-3B49-4F86-82B3-E72B428F6723}" dt="2022-04-06T19:53:49.845" v="25" actId="1076"/>
      <pc:docMkLst>
        <pc:docMk/>
      </pc:docMkLst>
      <pc:sldChg chg="modSp mod">
        <pc:chgData name="Eero Simojoki" userId="40e4d652-276b-4f5b-9609-05fafdd1bffd" providerId="ADAL" clId="{964D5D73-3B49-4F86-82B3-E72B428F6723}" dt="2022-04-06T19:53:49.845" v="25" actId="1076"/>
        <pc:sldMkLst>
          <pc:docMk/>
          <pc:sldMk cId="3426092691" sldId="467"/>
        </pc:sldMkLst>
        <pc:spChg chg="mod">
          <ac:chgData name="Eero Simojoki" userId="40e4d652-276b-4f5b-9609-05fafdd1bffd" providerId="ADAL" clId="{964D5D73-3B49-4F86-82B3-E72B428F6723}" dt="2022-04-06T19:53:49.845" v="25" actId="1076"/>
          <ac:spMkLst>
            <pc:docMk/>
            <pc:sldMk cId="3426092691" sldId="467"/>
            <ac:spMk id="6" creationId="{D50FD7ED-3DFE-3B47-8E7E-4AB53E03DD6C}"/>
          </ac:spMkLst>
        </pc:spChg>
        <pc:picChg chg="ord">
          <ac:chgData name="Eero Simojoki" userId="40e4d652-276b-4f5b-9609-05fafdd1bffd" providerId="ADAL" clId="{964D5D73-3B49-4F86-82B3-E72B428F6723}" dt="2022-04-06T19:52:39.794" v="0" actId="167"/>
          <ac:picMkLst>
            <pc:docMk/>
            <pc:sldMk cId="3426092691" sldId="467"/>
            <ac:picMk id="5" creationId="{992CB1FF-DC53-BF44-8836-FA17AA96739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6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72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kstin paikkamerkki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kstin paikkamerkki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Kuvan paikkamerkki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7" r:id="rId1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te3health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8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4" name="kansi2.jpg" descr="kans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TE3-työhyvinvointikoulutus"/>
          <p:cNvSpPr txBox="1"/>
          <p:nvPr/>
        </p:nvSpPr>
        <p:spPr>
          <a:xfrm>
            <a:off x="4050897" y="2973704"/>
            <a:ext cx="4090221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90000"/>
              </a:lnSpc>
              <a:defRPr sz="5000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fi-FI" dirty="0"/>
              <a:t>How to </a:t>
            </a:r>
            <a:r>
              <a:rPr lang="fi-FI" dirty="0" err="1"/>
              <a:t>sign</a:t>
            </a:r>
            <a:r>
              <a:rPr lang="fi-FI" dirty="0"/>
              <a:t> in?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isa_kehys_oranssi.png" descr="sisa_kehys_oranssi.png">
            <a:extLst>
              <a:ext uri="{FF2B5EF4-FFF2-40B4-BE49-F238E27FC236}">
                <a16:creationId xmlns:a16="http://schemas.microsoft.com/office/drawing/2014/main" id="{150EB887-4D00-C647-A07A-10C6FE0DA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53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20A7499-B644-AB4B-AADC-B85DDCBA4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21" y="1757926"/>
            <a:ext cx="9133852" cy="4338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0FD7ED-3DFE-3B47-8E7E-4AB53E03DD6C}"/>
              </a:ext>
            </a:extLst>
          </p:cNvPr>
          <p:cNvSpPr txBox="1"/>
          <p:nvPr/>
        </p:nvSpPr>
        <p:spPr>
          <a:xfrm>
            <a:off x="3935343" y="963200"/>
            <a:ext cx="416235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S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Step 1: Go to website </a:t>
            </a:r>
            <a:r>
              <a:rPr lang="en-SE" b="1" dirty="0">
                <a:hlinkClick r:id="rId4"/>
              </a:rPr>
              <a:t>www.te3health.com</a:t>
            </a:r>
            <a:endParaRPr lang="en-SE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S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Step 2: Press “My Account”</a:t>
            </a:r>
          </a:p>
        </p:txBody>
      </p:sp>
    </p:spTree>
    <p:extLst>
      <p:ext uri="{BB962C8B-B14F-4D97-AF65-F5344CB8AC3E}">
        <p14:creationId xmlns:p14="http://schemas.microsoft.com/office/powerpoint/2010/main" val="13772031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0FD7ED-3DFE-3B47-8E7E-4AB53E03DD6C}"/>
              </a:ext>
            </a:extLst>
          </p:cNvPr>
          <p:cNvSpPr txBox="1"/>
          <p:nvPr/>
        </p:nvSpPr>
        <p:spPr>
          <a:xfrm>
            <a:off x="4957388" y="880073"/>
            <a:ext cx="22772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S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Step 3: Sign your email</a:t>
            </a: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3792581F-9CF7-5649-AD8E-A85DA39B31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7" y="1715332"/>
            <a:ext cx="10201665" cy="4179468"/>
          </a:xfrm>
          <a:prstGeom prst="rect">
            <a:avLst/>
          </a:prstGeom>
        </p:spPr>
      </p:pic>
      <p:pic>
        <p:nvPicPr>
          <p:cNvPr id="5" name="sisa_kehys_oranssi.png" descr="sisa_kehys_oranssi.png">
            <a:extLst>
              <a:ext uri="{FF2B5EF4-FFF2-40B4-BE49-F238E27FC236}">
                <a16:creationId xmlns:a16="http://schemas.microsoft.com/office/drawing/2014/main" id="{5E78AB15-09DC-474C-9B21-A9CBFD87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753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458353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0FD7ED-3DFE-3B47-8E7E-4AB53E03DD6C}"/>
              </a:ext>
            </a:extLst>
          </p:cNvPr>
          <p:cNvSpPr txBox="1"/>
          <p:nvPr/>
        </p:nvSpPr>
        <p:spPr>
          <a:xfrm>
            <a:off x="4957388" y="880073"/>
            <a:ext cx="266835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S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Step 4: Sign your </a:t>
            </a:r>
            <a:r>
              <a:rPr lang="en-SE" b="1" dirty="0"/>
              <a:t>password</a:t>
            </a:r>
            <a:endParaRPr kumimoji="0" lang="en-SE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864A884-7CE9-3549-9231-895659DCE0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" y="1623828"/>
            <a:ext cx="10590322" cy="4195081"/>
          </a:xfrm>
          <a:prstGeom prst="rect">
            <a:avLst/>
          </a:prstGeom>
        </p:spPr>
      </p:pic>
      <p:pic>
        <p:nvPicPr>
          <p:cNvPr id="5" name="sisa_kehys_oranssi.png" descr="sisa_kehys_oranssi.png">
            <a:extLst>
              <a:ext uri="{FF2B5EF4-FFF2-40B4-BE49-F238E27FC236}">
                <a16:creationId xmlns:a16="http://schemas.microsoft.com/office/drawing/2014/main" id="{6D438FEA-4F7A-4747-8719-7D21CD4FF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753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822776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a_kehys_oranssi.png" descr="sisa_kehys_oranssi.png">
            <a:extLst>
              <a:ext uri="{FF2B5EF4-FFF2-40B4-BE49-F238E27FC236}">
                <a16:creationId xmlns:a16="http://schemas.microsoft.com/office/drawing/2014/main" id="{992CB1FF-DC53-BF44-8836-FA17AA967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53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0FD7ED-3DFE-3B47-8E7E-4AB53E03DD6C}"/>
              </a:ext>
            </a:extLst>
          </p:cNvPr>
          <p:cNvSpPr txBox="1"/>
          <p:nvPr/>
        </p:nvSpPr>
        <p:spPr>
          <a:xfrm>
            <a:off x="4378589" y="854241"/>
            <a:ext cx="446532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S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Step 5: Press “Redeem a Voucher”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SE" b="1" dirty="0"/>
              <a:t>Step 6: Sign your ”Voucher Code”</a:t>
            </a:r>
            <a:br>
              <a:rPr lang="fi-FI" b="1" dirty="0"/>
            </a:br>
            <a:r>
              <a:rPr lang="fi-FI" b="1" dirty="0"/>
              <a:t>the Voucher </a:t>
            </a:r>
            <a:r>
              <a:rPr lang="fi-FI" b="1" dirty="0" err="1"/>
              <a:t>code</a:t>
            </a:r>
            <a:r>
              <a:rPr lang="fi-FI" b="1" dirty="0"/>
              <a:t> is </a:t>
            </a:r>
            <a:r>
              <a:rPr lang="fi-FI" b="1" dirty="0" err="1"/>
              <a:t>ModernCoach</a:t>
            </a:r>
            <a:endParaRPr lang="en-SE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S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Step 7: Press </a:t>
            </a:r>
            <a:r>
              <a:rPr lang="en-SE" b="1" dirty="0"/>
              <a:t>”My Courses” and start program</a:t>
            </a:r>
            <a:endParaRPr kumimoji="0" lang="en-SE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picture containing bar chart&#10;&#10;Description automatically generated">
            <a:extLst>
              <a:ext uri="{FF2B5EF4-FFF2-40B4-BE49-F238E27FC236}">
                <a16:creationId xmlns:a16="http://schemas.microsoft.com/office/drawing/2014/main" id="{B18233FC-E7C1-E44F-A187-C2FB9EDC3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16" y="2054568"/>
            <a:ext cx="10447422" cy="298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926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sisa_kehys_oranssi.png" descr="sisa_kehys_oranss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Title 4"/>
          <p:cNvSpPr txBox="1">
            <a:spLocks noGrp="1"/>
          </p:cNvSpPr>
          <p:nvPr>
            <p:ph type="title"/>
          </p:nvPr>
        </p:nvSpPr>
        <p:spPr>
          <a:xfrm>
            <a:off x="4172698" y="3093158"/>
            <a:ext cx="3807595" cy="67168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3600"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fi-FI" dirty="0"/>
              <a:t>www.</a:t>
            </a:r>
            <a:r>
              <a:rPr dirty="0"/>
              <a:t>te3health.com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ukautettu suunnittelumalli">
  <a:themeElements>
    <a:clrScheme name="Mukautettu suunnittelumall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ukautettu suunnittelumalli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ukautettu suunnittelumal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ukautettu suunnittelumalli">
  <a:themeElements>
    <a:clrScheme name="Mukautettu suunnittelumall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ukautettu suunnittelumalli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ukautettu suunnittelumal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76</Words>
  <Application>Microsoft Office PowerPoint</Application>
  <PresentationFormat>Laajakuva</PresentationFormat>
  <Paragraphs>9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DINPro-Regular</vt:lpstr>
      <vt:lpstr>Mukautettu suunnittelumalli</vt:lpstr>
      <vt:lpstr>PowerPoint-esitys</vt:lpstr>
      <vt:lpstr>PowerPoint-esitys</vt:lpstr>
      <vt:lpstr>PowerPoint-esitys</vt:lpstr>
      <vt:lpstr>PowerPoint-esitys</vt:lpstr>
      <vt:lpstr>PowerPoint-esitys</vt:lpstr>
      <vt:lpstr>www.te3health.com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Eero Simojoki</dc:creator>
  <cp:lastModifiedBy>Eero Simojoki</cp:lastModifiedBy>
  <cp:revision>30</cp:revision>
  <dcterms:modified xsi:type="dcterms:W3CDTF">2022-04-06T19:53:50Z</dcterms:modified>
</cp:coreProperties>
</file>