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56" r:id="rId6"/>
    <p:sldId id="257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39FD08-46D2-4BCF-9923-59DDC60622AD}" v="100" dt="2023-05-04T08:25:41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la Merjamo" userId="341028a868c71879" providerId="LiveId" clId="{F239FD08-46D2-4BCF-9923-59DDC60622AD}"/>
    <pc:docChg chg="undo custSel modSld">
      <pc:chgData name="Ulla Merjamo" userId="341028a868c71879" providerId="LiveId" clId="{F239FD08-46D2-4BCF-9923-59DDC60622AD}" dt="2023-05-04T08:26:45.781" v="465" actId="14100"/>
      <pc:docMkLst>
        <pc:docMk/>
      </pc:docMkLst>
      <pc:sldChg chg="addSp delSp modSp mod">
        <pc:chgData name="Ulla Merjamo" userId="341028a868c71879" providerId="LiveId" clId="{F239FD08-46D2-4BCF-9923-59DDC60622AD}" dt="2023-05-04T08:26:45.781" v="465" actId="14100"/>
        <pc:sldMkLst>
          <pc:docMk/>
          <pc:sldMk cId="1620750498" sldId="257"/>
        </pc:sldMkLst>
        <pc:spChg chg="add mod">
          <ac:chgData name="Ulla Merjamo" userId="341028a868c71879" providerId="LiveId" clId="{F239FD08-46D2-4BCF-9923-59DDC60622AD}" dt="2023-05-04T08:23:26.966" v="437" actId="20577"/>
          <ac:spMkLst>
            <pc:docMk/>
            <pc:sldMk cId="1620750498" sldId="257"/>
            <ac:spMk id="2" creationId="{44050E6A-B903-53E7-0736-C1CA39A9BD61}"/>
          </ac:spMkLst>
        </pc:spChg>
        <pc:spChg chg="add mod">
          <ac:chgData name="Ulla Merjamo" userId="341028a868c71879" providerId="LiveId" clId="{F239FD08-46D2-4BCF-9923-59DDC60622AD}" dt="2023-05-04T08:26:04.584" v="459" actId="255"/>
          <ac:spMkLst>
            <pc:docMk/>
            <pc:sldMk cId="1620750498" sldId="257"/>
            <ac:spMk id="3" creationId="{708262B1-0ADF-DD2D-CB82-C44C38F8E828}"/>
          </ac:spMkLst>
        </pc:spChg>
        <pc:spChg chg="add mod">
          <ac:chgData name="Ulla Merjamo" userId="341028a868c71879" providerId="LiveId" clId="{F239FD08-46D2-4BCF-9923-59DDC60622AD}" dt="2023-05-04T08:26:04.584" v="459" actId="255"/>
          <ac:spMkLst>
            <pc:docMk/>
            <pc:sldMk cId="1620750498" sldId="257"/>
            <ac:spMk id="4" creationId="{BDAA72FF-052B-9DBB-27B0-20B168C3CC40}"/>
          </ac:spMkLst>
        </pc:spChg>
        <pc:spChg chg="add mod">
          <ac:chgData name="Ulla Merjamo" userId="341028a868c71879" providerId="LiveId" clId="{F239FD08-46D2-4BCF-9923-59DDC60622AD}" dt="2023-05-04T08:23:24.267" v="436" actId="20577"/>
          <ac:spMkLst>
            <pc:docMk/>
            <pc:sldMk cId="1620750498" sldId="257"/>
            <ac:spMk id="5" creationId="{DA17CCE1-CAB4-9F9F-8B33-71909B4023C5}"/>
          </ac:spMkLst>
        </pc:spChg>
        <pc:spChg chg="add del mod">
          <ac:chgData name="Ulla Merjamo" userId="341028a868c71879" providerId="LiveId" clId="{F239FD08-46D2-4BCF-9923-59DDC60622AD}" dt="2023-05-04T08:24:04.352" v="445"/>
          <ac:spMkLst>
            <pc:docMk/>
            <pc:sldMk cId="1620750498" sldId="257"/>
            <ac:spMk id="6" creationId="{EE36D42E-E271-CE2F-1DAF-7B19343C076A}"/>
          </ac:spMkLst>
        </pc:spChg>
        <pc:spChg chg="add mod">
          <ac:chgData name="Ulla Merjamo" userId="341028a868c71879" providerId="LiveId" clId="{F239FD08-46D2-4BCF-9923-59DDC60622AD}" dt="2023-05-04T08:26:04.584" v="459" actId="255"/>
          <ac:spMkLst>
            <pc:docMk/>
            <pc:sldMk cId="1620750498" sldId="257"/>
            <ac:spMk id="7" creationId="{1E496D09-B3A1-3008-930C-CF9E9F172FCD}"/>
          </ac:spMkLst>
        </pc:spChg>
        <pc:spChg chg="add mod">
          <ac:chgData name="Ulla Merjamo" userId="341028a868c71879" providerId="LiveId" clId="{F239FD08-46D2-4BCF-9923-59DDC60622AD}" dt="2023-05-04T08:26:04.584" v="459" actId="255"/>
          <ac:spMkLst>
            <pc:docMk/>
            <pc:sldMk cId="1620750498" sldId="257"/>
            <ac:spMk id="9" creationId="{6EB00067-685C-9022-D9C8-1FF8D911D874}"/>
          </ac:spMkLst>
        </pc:spChg>
        <pc:spChg chg="add mod">
          <ac:chgData name="Ulla Merjamo" userId="341028a868c71879" providerId="LiveId" clId="{F239FD08-46D2-4BCF-9923-59DDC60622AD}" dt="2023-05-04T08:26:04.584" v="459" actId="255"/>
          <ac:spMkLst>
            <pc:docMk/>
            <pc:sldMk cId="1620750498" sldId="257"/>
            <ac:spMk id="10" creationId="{EE634AEF-D1AF-A22C-61B7-F7D3212B23EC}"/>
          </ac:spMkLst>
        </pc:spChg>
        <pc:spChg chg="add mod">
          <ac:chgData name="Ulla Merjamo" userId="341028a868c71879" providerId="LiveId" clId="{F239FD08-46D2-4BCF-9923-59DDC60622AD}" dt="2023-05-04T08:26:04.584" v="459" actId="255"/>
          <ac:spMkLst>
            <pc:docMk/>
            <pc:sldMk cId="1620750498" sldId="257"/>
            <ac:spMk id="11" creationId="{36B34210-B91A-D219-118A-0EBD13813208}"/>
          </ac:spMkLst>
        </pc:spChg>
        <pc:spChg chg="add mod">
          <ac:chgData name="Ulla Merjamo" userId="341028a868c71879" providerId="LiveId" clId="{F239FD08-46D2-4BCF-9923-59DDC60622AD}" dt="2023-05-04T08:26:04.584" v="459" actId="255"/>
          <ac:spMkLst>
            <pc:docMk/>
            <pc:sldMk cId="1620750498" sldId="257"/>
            <ac:spMk id="12" creationId="{95EFF2CA-3605-49C9-55E1-DD6D243EF8D1}"/>
          </ac:spMkLst>
        </pc:spChg>
        <pc:spChg chg="add mod">
          <ac:chgData name="Ulla Merjamo" userId="341028a868c71879" providerId="LiveId" clId="{F239FD08-46D2-4BCF-9923-59DDC60622AD}" dt="2023-05-04T08:26:04.584" v="459" actId="255"/>
          <ac:spMkLst>
            <pc:docMk/>
            <pc:sldMk cId="1620750498" sldId="257"/>
            <ac:spMk id="13" creationId="{6A267102-293C-44AC-F918-CD94C97195E6}"/>
          </ac:spMkLst>
        </pc:spChg>
        <pc:spChg chg="add mod">
          <ac:chgData name="Ulla Merjamo" userId="341028a868c71879" providerId="LiveId" clId="{F239FD08-46D2-4BCF-9923-59DDC60622AD}" dt="2023-05-04T08:26:04.584" v="459" actId="255"/>
          <ac:spMkLst>
            <pc:docMk/>
            <pc:sldMk cId="1620750498" sldId="257"/>
            <ac:spMk id="14" creationId="{935C2CBB-9B94-5E00-8550-46F6836BEDBD}"/>
          </ac:spMkLst>
        </pc:spChg>
        <pc:spChg chg="add mod">
          <ac:chgData name="Ulla Merjamo" userId="341028a868c71879" providerId="LiveId" clId="{F239FD08-46D2-4BCF-9923-59DDC60622AD}" dt="2023-05-04T08:26:45.781" v="465" actId="14100"/>
          <ac:spMkLst>
            <pc:docMk/>
            <pc:sldMk cId="1620750498" sldId="257"/>
            <ac:spMk id="15" creationId="{46AF7317-2427-1ACE-CC6F-E17B6267A085}"/>
          </ac:spMkLst>
        </pc:spChg>
        <pc:spChg chg="add del mod">
          <ac:chgData name="Ulla Merjamo" userId="341028a868c71879" providerId="LiveId" clId="{F239FD08-46D2-4BCF-9923-59DDC60622AD}" dt="2023-05-04T08:26:16.659" v="462" actId="478"/>
          <ac:spMkLst>
            <pc:docMk/>
            <pc:sldMk cId="1620750498" sldId="257"/>
            <ac:spMk id="16" creationId="{5EE74BA6-F1C8-4074-6B1F-2214E56097A0}"/>
          </ac:spMkLst>
        </pc:spChg>
        <pc:spChg chg="add del mod">
          <ac:chgData name="Ulla Merjamo" userId="341028a868c71879" providerId="LiveId" clId="{F239FD08-46D2-4BCF-9923-59DDC60622AD}" dt="2023-05-04T08:26:09.754" v="461" actId="478"/>
          <ac:spMkLst>
            <pc:docMk/>
            <pc:sldMk cId="1620750498" sldId="257"/>
            <ac:spMk id="17" creationId="{0491FAE8-47A3-9AE5-85A5-2F81F60FD924}"/>
          </ac:spMkLst>
        </pc:spChg>
        <pc:graphicFrameChg chg="mod">
          <ac:chgData name="Ulla Merjamo" userId="341028a868c71879" providerId="LiveId" clId="{F239FD08-46D2-4BCF-9923-59DDC60622AD}" dt="2023-05-04T08:24:01.169" v="443" actId="14100"/>
          <ac:graphicFrameMkLst>
            <pc:docMk/>
            <pc:sldMk cId="1620750498" sldId="257"/>
            <ac:graphicFrameMk id="8" creationId="{EB2BF6BB-295A-7843-4C8C-6035C6CD6D79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E01178-EF6E-46B6-A8B5-EB419BF7CFD4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7B4396C-06FD-4427-A914-BDF1321F70D7}">
      <dgm:prSet phldrT="[Teksti]"/>
      <dgm:spPr/>
      <dgm:t>
        <a:bodyPr/>
        <a:lstStyle/>
        <a:p>
          <a:r>
            <a:rPr lang="en-US" dirty="0" err="1"/>
            <a:t>Tammikuu-maaliskuu</a:t>
          </a:r>
          <a:endParaRPr lang="fi-FI" dirty="0"/>
        </a:p>
      </dgm:t>
    </dgm:pt>
    <dgm:pt modelId="{EB36ABDC-845D-4B21-8613-29C92F7F860D}" type="parTrans" cxnId="{68580BE9-B122-4CE6-9C7E-E3B08C6EABAD}">
      <dgm:prSet/>
      <dgm:spPr/>
      <dgm:t>
        <a:bodyPr/>
        <a:lstStyle/>
        <a:p>
          <a:endParaRPr lang="fi-FI"/>
        </a:p>
      </dgm:t>
    </dgm:pt>
    <dgm:pt modelId="{5E965BEC-DA5B-4A7B-B514-07925009CDB5}" type="sibTrans" cxnId="{68580BE9-B122-4CE6-9C7E-E3B08C6EABAD}">
      <dgm:prSet/>
      <dgm:spPr/>
      <dgm:t>
        <a:bodyPr/>
        <a:lstStyle/>
        <a:p>
          <a:endParaRPr lang="fi-FI"/>
        </a:p>
      </dgm:t>
    </dgm:pt>
    <dgm:pt modelId="{D32DA69C-B879-4FD9-A4C5-17261638F31A}">
      <dgm:prSet phldrT="[Teksti]"/>
      <dgm:spPr/>
      <dgm:t>
        <a:bodyPr/>
        <a:lstStyle/>
        <a:p>
          <a:r>
            <a:rPr lang="en-US" dirty="0" err="1"/>
            <a:t>Huhtikuu-kesäkuu</a:t>
          </a:r>
          <a:endParaRPr lang="fi-FI" dirty="0"/>
        </a:p>
      </dgm:t>
    </dgm:pt>
    <dgm:pt modelId="{16CC0372-7342-4EFA-AA53-A9E7B9B0DED4}" type="parTrans" cxnId="{71B62F3A-9A19-4B1D-96A1-ABEA2FB48B6D}">
      <dgm:prSet/>
      <dgm:spPr/>
      <dgm:t>
        <a:bodyPr/>
        <a:lstStyle/>
        <a:p>
          <a:endParaRPr lang="fi-FI"/>
        </a:p>
      </dgm:t>
    </dgm:pt>
    <dgm:pt modelId="{18053A1E-BAF0-432E-9346-280428EA8AB1}" type="sibTrans" cxnId="{71B62F3A-9A19-4B1D-96A1-ABEA2FB48B6D}">
      <dgm:prSet/>
      <dgm:spPr/>
      <dgm:t>
        <a:bodyPr/>
        <a:lstStyle/>
        <a:p>
          <a:endParaRPr lang="fi-FI"/>
        </a:p>
      </dgm:t>
    </dgm:pt>
    <dgm:pt modelId="{AA427293-BDE9-45A2-8DEA-5595371CFC77}">
      <dgm:prSet phldrT="[Teksti]"/>
      <dgm:spPr/>
      <dgm:t>
        <a:bodyPr/>
        <a:lstStyle/>
        <a:p>
          <a:r>
            <a:rPr lang="en-US" dirty="0" err="1"/>
            <a:t>Lokakuu-joulukuu</a:t>
          </a:r>
          <a:endParaRPr lang="fi-FI" dirty="0"/>
        </a:p>
      </dgm:t>
    </dgm:pt>
    <dgm:pt modelId="{9CE11D1D-A428-4F5B-B7B4-7D84088EAA84}" type="parTrans" cxnId="{D70C3B52-8534-4627-8FD0-ABA6D8ACCCB0}">
      <dgm:prSet/>
      <dgm:spPr/>
      <dgm:t>
        <a:bodyPr/>
        <a:lstStyle/>
        <a:p>
          <a:endParaRPr lang="fi-FI"/>
        </a:p>
      </dgm:t>
    </dgm:pt>
    <dgm:pt modelId="{6A040843-1461-420F-AAFD-FB79C7B9E77E}" type="sibTrans" cxnId="{D70C3B52-8534-4627-8FD0-ABA6D8ACCCB0}">
      <dgm:prSet/>
      <dgm:spPr/>
      <dgm:t>
        <a:bodyPr/>
        <a:lstStyle/>
        <a:p>
          <a:endParaRPr lang="fi-FI"/>
        </a:p>
      </dgm:t>
    </dgm:pt>
    <dgm:pt modelId="{AB995D12-F37C-4A1B-84E0-AC7DB2BFFF97}">
      <dgm:prSet phldrT="[Teksti]"/>
      <dgm:spPr/>
      <dgm:t>
        <a:bodyPr/>
        <a:lstStyle/>
        <a:p>
          <a:r>
            <a:rPr lang="en-US" dirty="0" err="1"/>
            <a:t>Heinäkuu-syyskuu</a:t>
          </a:r>
          <a:endParaRPr lang="fi-FI" dirty="0"/>
        </a:p>
      </dgm:t>
    </dgm:pt>
    <dgm:pt modelId="{50158E9C-A969-4EEA-9FC0-C7152C4846E7}" type="parTrans" cxnId="{83C8388D-F6D3-454F-B4EF-2E67F3263AAB}">
      <dgm:prSet/>
      <dgm:spPr/>
      <dgm:t>
        <a:bodyPr/>
        <a:lstStyle/>
        <a:p>
          <a:endParaRPr lang="fi-FI"/>
        </a:p>
      </dgm:t>
    </dgm:pt>
    <dgm:pt modelId="{F11B2126-98A2-4982-9D77-100F0473CD9B}" type="sibTrans" cxnId="{83C8388D-F6D3-454F-B4EF-2E67F3263AAB}">
      <dgm:prSet/>
      <dgm:spPr/>
      <dgm:t>
        <a:bodyPr/>
        <a:lstStyle/>
        <a:p>
          <a:endParaRPr lang="fi-FI"/>
        </a:p>
      </dgm:t>
    </dgm:pt>
    <dgm:pt modelId="{3AD66C25-F057-4D28-8962-A7DD9D43E7CE}">
      <dgm:prSet phldrT="[Teksti]" phldr="1"/>
      <dgm:spPr/>
      <dgm:t>
        <a:bodyPr/>
        <a:lstStyle/>
        <a:p>
          <a:endParaRPr lang="fi-FI"/>
        </a:p>
      </dgm:t>
    </dgm:pt>
    <dgm:pt modelId="{352AEDEB-F766-413C-AB48-00F82BD8837F}" type="parTrans" cxnId="{3D12484C-A02E-49F5-A00B-67F8F42FA8CB}">
      <dgm:prSet/>
      <dgm:spPr/>
      <dgm:t>
        <a:bodyPr/>
        <a:lstStyle/>
        <a:p>
          <a:endParaRPr lang="fi-FI"/>
        </a:p>
      </dgm:t>
    </dgm:pt>
    <dgm:pt modelId="{9511EDBD-82A6-47A6-9572-E806CFB3EF5E}" type="sibTrans" cxnId="{3D12484C-A02E-49F5-A00B-67F8F42FA8CB}">
      <dgm:prSet/>
      <dgm:spPr/>
      <dgm:t>
        <a:bodyPr/>
        <a:lstStyle/>
        <a:p>
          <a:endParaRPr lang="fi-FI"/>
        </a:p>
      </dgm:t>
    </dgm:pt>
    <dgm:pt modelId="{5573F243-9940-4A0C-90D6-7F0B45037C05}">
      <dgm:prSet phldrT="[Teksti]" phldr="1"/>
      <dgm:spPr/>
      <dgm:t>
        <a:bodyPr/>
        <a:lstStyle/>
        <a:p>
          <a:endParaRPr lang="fi-FI"/>
        </a:p>
      </dgm:t>
    </dgm:pt>
    <dgm:pt modelId="{C69FDFCF-EBA3-460E-847D-6B3838768330}" type="parTrans" cxnId="{EC1FF2E5-B431-43A2-AC5C-5D8389085E1C}">
      <dgm:prSet/>
      <dgm:spPr/>
      <dgm:t>
        <a:bodyPr/>
        <a:lstStyle/>
        <a:p>
          <a:endParaRPr lang="fi-FI"/>
        </a:p>
      </dgm:t>
    </dgm:pt>
    <dgm:pt modelId="{CD12B712-DCFA-4542-AB01-CAA5A6815F66}" type="sibTrans" cxnId="{EC1FF2E5-B431-43A2-AC5C-5D8389085E1C}">
      <dgm:prSet/>
      <dgm:spPr/>
      <dgm:t>
        <a:bodyPr/>
        <a:lstStyle/>
        <a:p>
          <a:endParaRPr lang="fi-FI"/>
        </a:p>
      </dgm:t>
    </dgm:pt>
    <dgm:pt modelId="{239AF212-1230-40B4-AB08-133DEEA7201E}">
      <dgm:prSet phldrT="[Teksti]" custScaleX="177789" custScaleY="12903" custLinFactNeighborX="-19129" custLinFactNeighborY="-9073"/>
      <dgm:spPr/>
    </dgm:pt>
    <dgm:pt modelId="{98AE3FD7-B350-4160-BD5C-8EFE411E1A13}" type="parTrans" cxnId="{82198774-01C4-4BE1-8A2F-024A390BAF73}">
      <dgm:prSet/>
      <dgm:spPr/>
      <dgm:t>
        <a:bodyPr/>
        <a:lstStyle/>
        <a:p>
          <a:endParaRPr lang="fi-FI"/>
        </a:p>
      </dgm:t>
    </dgm:pt>
    <dgm:pt modelId="{A9ECC620-67BA-462E-A993-6C767E4FEF71}" type="sibTrans" cxnId="{82198774-01C4-4BE1-8A2F-024A390BAF73}">
      <dgm:prSet/>
      <dgm:spPr/>
      <dgm:t>
        <a:bodyPr/>
        <a:lstStyle/>
        <a:p>
          <a:endParaRPr lang="fi-FI"/>
        </a:p>
      </dgm:t>
    </dgm:pt>
    <dgm:pt modelId="{9C126E83-6757-48D9-A449-0396E42E8FDC}">
      <dgm:prSet phldrT="[Teksti]" custScaleX="177789" custScaleY="12903" custLinFactNeighborX="-19129" custLinFactNeighborY="-9073"/>
      <dgm:spPr/>
      <dgm:t>
        <a:bodyPr/>
        <a:lstStyle/>
        <a:p>
          <a:endParaRPr lang="en-US" dirty="0"/>
        </a:p>
      </dgm:t>
    </dgm:pt>
    <dgm:pt modelId="{E2E1C6AF-D0E4-43FD-9285-FB1DA9313196}" type="parTrans" cxnId="{93F0043F-CE50-4FFC-AFC1-EBF087EA8760}">
      <dgm:prSet/>
      <dgm:spPr/>
      <dgm:t>
        <a:bodyPr/>
        <a:lstStyle/>
        <a:p>
          <a:endParaRPr lang="fi-FI"/>
        </a:p>
      </dgm:t>
    </dgm:pt>
    <dgm:pt modelId="{42B121C3-3681-497E-A0A7-519D8DF92821}" type="sibTrans" cxnId="{93F0043F-CE50-4FFC-AFC1-EBF087EA8760}">
      <dgm:prSet/>
      <dgm:spPr/>
      <dgm:t>
        <a:bodyPr/>
        <a:lstStyle/>
        <a:p>
          <a:endParaRPr lang="fi-FI"/>
        </a:p>
      </dgm:t>
    </dgm:pt>
    <dgm:pt modelId="{A0585360-23C4-4613-8959-860F5CC19B30}">
      <dgm:prSet phldrT="[Teksti]" custScaleX="177789" custScaleY="12903" custLinFactNeighborX="-19129" custLinFactNeighborY="-9073"/>
      <dgm:spPr/>
    </dgm:pt>
    <dgm:pt modelId="{09578C2A-A758-4FAD-A3ED-178D50D26011}" type="parTrans" cxnId="{E68F3131-CD70-42DA-972B-119B75F9EA77}">
      <dgm:prSet/>
      <dgm:spPr/>
      <dgm:t>
        <a:bodyPr/>
        <a:lstStyle/>
        <a:p>
          <a:endParaRPr lang="fi-FI"/>
        </a:p>
      </dgm:t>
    </dgm:pt>
    <dgm:pt modelId="{04CCE518-8282-4EFC-94FF-341162A6B4BA}" type="sibTrans" cxnId="{E68F3131-CD70-42DA-972B-119B75F9EA77}">
      <dgm:prSet/>
      <dgm:spPr/>
      <dgm:t>
        <a:bodyPr/>
        <a:lstStyle/>
        <a:p>
          <a:endParaRPr lang="fi-FI"/>
        </a:p>
      </dgm:t>
    </dgm:pt>
    <dgm:pt modelId="{080C1697-32CF-496B-BCA6-8CA0A9AAF306}">
      <dgm:prSet phldrT="[Teksti]" custScaleX="177789" custScaleY="12903" custLinFactNeighborX="-19129" custLinFactNeighborY="-9073"/>
      <dgm:spPr/>
      <dgm:t>
        <a:bodyPr/>
        <a:lstStyle/>
        <a:p>
          <a:endParaRPr lang="en-US" dirty="0"/>
        </a:p>
      </dgm:t>
    </dgm:pt>
    <dgm:pt modelId="{118D87B4-2A05-46EC-AC01-BCCA97D0A83C}" type="parTrans" cxnId="{0CB0C64B-8E0C-4D54-A58C-A27D9863D076}">
      <dgm:prSet/>
      <dgm:spPr/>
      <dgm:t>
        <a:bodyPr/>
        <a:lstStyle/>
        <a:p>
          <a:endParaRPr lang="fi-FI"/>
        </a:p>
      </dgm:t>
    </dgm:pt>
    <dgm:pt modelId="{28BF6CD3-D627-4626-A979-4960BBBAA8F1}" type="sibTrans" cxnId="{0CB0C64B-8E0C-4D54-A58C-A27D9863D076}">
      <dgm:prSet/>
      <dgm:spPr/>
      <dgm:t>
        <a:bodyPr/>
        <a:lstStyle/>
        <a:p>
          <a:endParaRPr lang="fi-FI"/>
        </a:p>
      </dgm:t>
    </dgm:pt>
    <dgm:pt modelId="{73789A5A-3F66-4D0D-9ACA-E398508C7E00}" type="pres">
      <dgm:prSet presAssocID="{D7E01178-EF6E-46B6-A8B5-EB419BF7CFD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E7A7DBE-3878-4A88-9039-0C6AE45A5404}" type="pres">
      <dgm:prSet presAssocID="{D7E01178-EF6E-46B6-A8B5-EB419BF7CFD4}" presName="children" presStyleCnt="0"/>
      <dgm:spPr/>
    </dgm:pt>
    <dgm:pt modelId="{15EA1493-30DB-40C9-B2F9-1B8120CA1B78}" type="pres">
      <dgm:prSet presAssocID="{D7E01178-EF6E-46B6-A8B5-EB419BF7CFD4}" presName="childPlaceholder" presStyleCnt="0"/>
      <dgm:spPr/>
    </dgm:pt>
    <dgm:pt modelId="{7E329480-8DC9-4066-B4E2-362244A308E5}" type="pres">
      <dgm:prSet presAssocID="{D7E01178-EF6E-46B6-A8B5-EB419BF7CFD4}" presName="circle" presStyleCnt="0"/>
      <dgm:spPr/>
    </dgm:pt>
    <dgm:pt modelId="{A687E55F-5B2D-4A07-B846-CB7AF4BA73DD}" type="pres">
      <dgm:prSet presAssocID="{D7E01178-EF6E-46B6-A8B5-EB419BF7CFD4}" presName="quadrant1" presStyleLbl="node1" presStyleIdx="0" presStyleCnt="4" custLinFactNeighborX="-1153" custLinFactNeighborY="626">
        <dgm:presLayoutVars>
          <dgm:chMax val="1"/>
          <dgm:bulletEnabled val="1"/>
        </dgm:presLayoutVars>
      </dgm:prSet>
      <dgm:spPr/>
    </dgm:pt>
    <dgm:pt modelId="{2FAABC1E-679C-4340-ABA4-11812779EE0F}" type="pres">
      <dgm:prSet presAssocID="{D7E01178-EF6E-46B6-A8B5-EB419BF7CFD4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C0D35480-CCFA-4C82-B98E-9203E5C4E38A}" type="pres">
      <dgm:prSet presAssocID="{D7E01178-EF6E-46B6-A8B5-EB419BF7CFD4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51F1A758-32D8-4D1F-BCE3-024AF92F4606}" type="pres">
      <dgm:prSet presAssocID="{D7E01178-EF6E-46B6-A8B5-EB419BF7CFD4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9E22E798-4A43-4B50-90F3-55141F614287}" type="pres">
      <dgm:prSet presAssocID="{D7E01178-EF6E-46B6-A8B5-EB419BF7CFD4}" presName="quadrantPlaceholder" presStyleCnt="0"/>
      <dgm:spPr/>
    </dgm:pt>
    <dgm:pt modelId="{B80BF26A-FCB8-41D5-9C98-D4CE416F044C}" type="pres">
      <dgm:prSet presAssocID="{D7E01178-EF6E-46B6-A8B5-EB419BF7CFD4}" presName="center1" presStyleLbl="fgShp" presStyleIdx="0" presStyleCnt="2"/>
      <dgm:spPr/>
    </dgm:pt>
    <dgm:pt modelId="{ED7F0D01-E313-41F6-8761-41A56B4CA6C3}" type="pres">
      <dgm:prSet presAssocID="{D7E01178-EF6E-46B6-A8B5-EB419BF7CFD4}" presName="center2" presStyleLbl="fgShp" presStyleIdx="1" presStyleCnt="2"/>
      <dgm:spPr/>
    </dgm:pt>
  </dgm:ptLst>
  <dgm:cxnLst>
    <dgm:cxn modelId="{E68F3131-CD70-42DA-972B-119B75F9EA77}" srcId="{D7E01178-EF6E-46B6-A8B5-EB419BF7CFD4}" destId="{A0585360-23C4-4613-8959-860F5CC19B30}" srcOrd="8" destOrd="0" parTransId="{09578C2A-A758-4FAD-A3ED-178D50D26011}" sibTransId="{04CCE518-8282-4EFC-94FF-341162A6B4BA}"/>
    <dgm:cxn modelId="{71B62F3A-9A19-4B1D-96A1-ABEA2FB48B6D}" srcId="{D7E01178-EF6E-46B6-A8B5-EB419BF7CFD4}" destId="{D32DA69C-B879-4FD9-A4C5-17261638F31A}" srcOrd="1" destOrd="0" parTransId="{16CC0372-7342-4EFA-AA53-A9E7B9B0DED4}" sibTransId="{18053A1E-BAF0-432E-9346-280428EA8AB1}"/>
    <dgm:cxn modelId="{93F0043F-CE50-4FFC-AFC1-EBF087EA8760}" srcId="{D7E01178-EF6E-46B6-A8B5-EB419BF7CFD4}" destId="{9C126E83-6757-48D9-A449-0396E42E8FDC}" srcOrd="7" destOrd="0" parTransId="{E2E1C6AF-D0E4-43FD-9285-FB1DA9313196}" sibTransId="{42B121C3-3681-497E-A0A7-519D8DF92821}"/>
    <dgm:cxn modelId="{0CB0C64B-8E0C-4D54-A58C-A27D9863D076}" srcId="{D7E01178-EF6E-46B6-A8B5-EB419BF7CFD4}" destId="{080C1697-32CF-496B-BCA6-8CA0A9AAF306}" srcOrd="9" destOrd="0" parTransId="{118D87B4-2A05-46EC-AC01-BCCA97D0A83C}" sibTransId="{28BF6CD3-D627-4626-A979-4960BBBAA8F1}"/>
    <dgm:cxn modelId="{3D12484C-A02E-49F5-A00B-67F8F42FA8CB}" srcId="{D7E01178-EF6E-46B6-A8B5-EB419BF7CFD4}" destId="{3AD66C25-F057-4D28-8962-A7DD9D43E7CE}" srcOrd="4" destOrd="0" parTransId="{352AEDEB-F766-413C-AB48-00F82BD8837F}" sibTransId="{9511EDBD-82A6-47A6-9572-E806CFB3EF5E}"/>
    <dgm:cxn modelId="{D70C3B52-8534-4627-8FD0-ABA6D8ACCCB0}" srcId="{D7E01178-EF6E-46B6-A8B5-EB419BF7CFD4}" destId="{AA427293-BDE9-45A2-8DEA-5595371CFC77}" srcOrd="2" destOrd="0" parTransId="{9CE11D1D-A428-4F5B-B7B4-7D84088EAA84}" sibTransId="{6A040843-1461-420F-AAFD-FB79C7B9E77E}"/>
    <dgm:cxn modelId="{82198774-01C4-4BE1-8A2F-024A390BAF73}" srcId="{D7E01178-EF6E-46B6-A8B5-EB419BF7CFD4}" destId="{239AF212-1230-40B4-AB08-133DEEA7201E}" srcOrd="6" destOrd="0" parTransId="{98AE3FD7-B350-4160-BD5C-8EFE411E1A13}" sibTransId="{A9ECC620-67BA-462E-A993-6C767E4FEF71}"/>
    <dgm:cxn modelId="{05D57F57-CFC8-4BAE-915B-6EDC4FF57633}" type="presOf" srcId="{D32DA69C-B879-4FD9-A4C5-17261638F31A}" destId="{2FAABC1E-679C-4340-ABA4-11812779EE0F}" srcOrd="0" destOrd="0" presId="urn:microsoft.com/office/officeart/2005/8/layout/cycle4"/>
    <dgm:cxn modelId="{E82BFF58-188F-47FF-A94E-FB4582330B57}" type="presOf" srcId="{F7B4396C-06FD-4427-A914-BDF1321F70D7}" destId="{A687E55F-5B2D-4A07-B846-CB7AF4BA73DD}" srcOrd="0" destOrd="0" presId="urn:microsoft.com/office/officeart/2005/8/layout/cycle4"/>
    <dgm:cxn modelId="{8A1E1685-A3EC-40FD-8E32-965D5BF3A33B}" type="presOf" srcId="{AB995D12-F37C-4A1B-84E0-AC7DB2BFFF97}" destId="{51F1A758-32D8-4D1F-BCE3-024AF92F4606}" srcOrd="0" destOrd="0" presId="urn:microsoft.com/office/officeart/2005/8/layout/cycle4"/>
    <dgm:cxn modelId="{AA87948B-27FB-4E13-93CC-475BB57AAB7C}" type="presOf" srcId="{D7E01178-EF6E-46B6-A8B5-EB419BF7CFD4}" destId="{73789A5A-3F66-4D0D-9ACA-E398508C7E00}" srcOrd="0" destOrd="0" presId="urn:microsoft.com/office/officeart/2005/8/layout/cycle4"/>
    <dgm:cxn modelId="{83C8388D-F6D3-454F-B4EF-2E67F3263AAB}" srcId="{D7E01178-EF6E-46B6-A8B5-EB419BF7CFD4}" destId="{AB995D12-F37C-4A1B-84E0-AC7DB2BFFF97}" srcOrd="3" destOrd="0" parTransId="{50158E9C-A969-4EEA-9FC0-C7152C4846E7}" sibTransId="{F11B2126-98A2-4982-9D77-100F0473CD9B}"/>
    <dgm:cxn modelId="{FE9B499F-90DF-4E86-90D1-11B3B60E849C}" type="presOf" srcId="{AA427293-BDE9-45A2-8DEA-5595371CFC77}" destId="{C0D35480-CCFA-4C82-B98E-9203E5C4E38A}" srcOrd="0" destOrd="0" presId="urn:microsoft.com/office/officeart/2005/8/layout/cycle4"/>
    <dgm:cxn modelId="{EC1FF2E5-B431-43A2-AC5C-5D8389085E1C}" srcId="{D7E01178-EF6E-46B6-A8B5-EB419BF7CFD4}" destId="{5573F243-9940-4A0C-90D6-7F0B45037C05}" srcOrd="5" destOrd="0" parTransId="{C69FDFCF-EBA3-460E-847D-6B3838768330}" sibTransId="{CD12B712-DCFA-4542-AB01-CAA5A6815F66}"/>
    <dgm:cxn modelId="{68580BE9-B122-4CE6-9C7E-E3B08C6EABAD}" srcId="{D7E01178-EF6E-46B6-A8B5-EB419BF7CFD4}" destId="{F7B4396C-06FD-4427-A914-BDF1321F70D7}" srcOrd="0" destOrd="0" parTransId="{EB36ABDC-845D-4B21-8613-29C92F7F860D}" sibTransId="{5E965BEC-DA5B-4A7B-B514-07925009CDB5}"/>
    <dgm:cxn modelId="{7B5DB1A8-C7FF-4314-80A9-06C2EA5DB2AE}" type="presParOf" srcId="{73789A5A-3F66-4D0D-9ACA-E398508C7E00}" destId="{AE7A7DBE-3878-4A88-9039-0C6AE45A5404}" srcOrd="0" destOrd="0" presId="urn:microsoft.com/office/officeart/2005/8/layout/cycle4"/>
    <dgm:cxn modelId="{2383871A-2F4E-4963-B5E3-D3D1A392B6EF}" type="presParOf" srcId="{AE7A7DBE-3878-4A88-9039-0C6AE45A5404}" destId="{15EA1493-30DB-40C9-B2F9-1B8120CA1B78}" srcOrd="0" destOrd="0" presId="urn:microsoft.com/office/officeart/2005/8/layout/cycle4"/>
    <dgm:cxn modelId="{C038D200-C4AD-4C19-80BD-187AEFB7876B}" type="presParOf" srcId="{73789A5A-3F66-4D0D-9ACA-E398508C7E00}" destId="{7E329480-8DC9-4066-B4E2-362244A308E5}" srcOrd="1" destOrd="0" presId="urn:microsoft.com/office/officeart/2005/8/layout/cycle4"/>
    <dgm:cxn modelId="{5CF36A44-926A-4F46-B7C7-34D424DDD862}" type="presParOf" srcId="{7E329480-8DC9-4066-B4E2-362244A308E5}" destId="{A687E55F-5B2D-4A07-B846-CB7AF4BA73DD}" srcOrd="0" destOrd="0" presId="urn:microsoft.com/office/officeart/2005/8/layout/cycle4"/>
    <dgm:cxn modelId="{B5C2F643-956F-4A34-856B-2AB7C50E5531}" type="presParOf" srcId="{7E329480-8DC9-4066-B4E2-362244A308E5}" destId="{2FAABC1E-679C-4340-ABA4-11812779EE0F}" srcOrd="1" destOrd="0" presId="urn:microsoft.com/office/officeart/2005/8/layout/cycle4"/>
    <dgm:cxn modelId="{C4F4AAA8-C7DE-49E9-91C5-72E0B7B40F10}" type="presParOf" srcId="{7E329480-8DC9-4066-B4E2-362244A308E5}" destId="{C0D35480-CCFA-4C82-B98E-9203E5C4E38A}" srcOrd="2" destOrd="0" presId="urn:microsoft.com/office/officeart/2005/8/layout/cycle4"/>
    <dgm:cxn modelId="{78A79DBA-348F-43E9-B3FF-56BED2DB5EB0}" type="presParOf" srcId="{7E329480-8DC9-4066-B4E2-362244A308E5}" destId="{51F1A758-32D8-4D1F-BCE3-024AF92F4606}" srcOrd="3" destOrd="0" presId="urn:microsoft.com/office/officeart/2005/8/layout/cycle4"/>
    <dgm:cxn modelId="{41E884E6-3DE8-490A-A87E-EA135D6C09C2}" type="presParOf" srcId="{7E329480-8DC9-4066-B4E2-362244A308E5}" destId="{9E22E798-4A43-4B50-90F3-55141F614287}" srcOrd="4" destOrd="0" presId="urn:microsoft.com/office/officeart/2005/8/layout/cycle4"/>
    <dgm:cxn modelId="{2B8262FD-FC9A-41A4-ADE3-3A470E4C7C79}" type="presParOf" srcId="{73789A5A-3F66-4D0D-9ACA-E398508C7E00}" destId="{B80BF26A-FCB8-41D5-9C98-D4CE416F044C}" srcOrd="2" destOrd="0" presId="urn:microsoft.com/office/officeart/2005/8/layout/cycle4"/>
    <dgm:cxn modelId="{F13F68B4-7762-4461-BA02-4E9529B7DB0C}" type="presParOf" srcId="{73789A5A-3F66-4D0D-9ACA-E398508C7E00}" destId="{ED7F0D01-E313-41F6-8761-41A56B4CA6C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87E55F-5B2D-4A07-B846-CB7AF4BA73DD}">
      <dsp:nvSpPr>
        <dsp:cNvPr id="0" name=""/>
        <dsp:cNvSpPr/>
      </dsp:nvSpPr>
      <dsp:spPr>
        <a:xfrm>
          <a:off x="2506817" y="388323"/>
          <a:ext cx="2815988" cy="281598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Tammikuu-maaliskuu</a:t>
          </a:r>
          <a:endParaRPr lang="fi-FI" sz="2700" kern="1200" dirty="0"/>
        </a:p>
      </dsp:txBody>
      <dsp:txXfrm>
        <a:off x="3331601" y="1213107"/>
        <a:ext cx="1991204" cy="1991204"/>
      </dsp:txXfrm>
    </dsp:sp>
    <dsp:sp modelId="{2FAABC1E-679C-4340-ABA4-11812779EE0F}">
      <dsp:nvSpPr>
        <dsp:cNvPr id="0" name=""/>
        <dsp:cNvSpPr/>
      </dsp:nvSpPr>
      <dsp:spPr>
        <a:xfrm rot="5400000">
          <a:off x="5485342" y="370695"/>
          <a:ext cx="2815988" cy="281598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Huhtikuu-kesäkuu</a:t>
          </a:r>
          <a:endParaRPr lang="fi-FI" sz="2700" kern="1200" dirty="0"/>
        </a:p>
      </dsp:txBody>
      <dsp:txXfrm rot="-5400000">
        <a:off x="5485342" y="1195479"/>
        <a:ext cx="1991204" cy="1991204"/>
      </dsp:txXfrm>
    </dsp:sp>
    <dsp:sp modelId="{C0D35480-CCFA-4C82-B98E-9203E5C4E38A}">
      <dsp:nvSpPr>
        <dsp:cNvPr id="0" name=""/>
        <dsp:cNvSpPr/>
      </dsp:nvSpPr>
      <dsp:spPr>
        <a:xfrm rot="10800000">
          <a:off x="5485342" y="3316752"/>
          <a:ext cx="2815988" cy="281598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Lokakuu-joulukuu</a:t>
          </a:r>
          <a:endParaRPr lang="fi-FI" sz="2700" kern="1200" dirty="0"/>
        </a:p>
      </dsp:txBody>
      <dsp:txXfrm rot="10800000">
        <a:off x="5485342" y="3316752"/>
        <a:ext cx="1991204" cy="1991204"/>
      </dsp:txXfrm>
    </dsp:sp>
    <dsp:sp modelId="{51F1A758-32D8-4D1F-BCE3-024AF92F4606}">
      <dsp:nvSpPr>
        <dsp:cNvPr id="0" name=""/>
        <dsp:cNvSpPr/>
      </dsp:nvSpPr>
      <dsp:spPr>
        <a:xfrm rot="16200000">
          <a:off x="2539285" y="3316752"/>
          <a:ext cx="2815988" cy="281598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Heinäkuu-syyskuu</a:t>
          </a:r>
          <a:endParaRPr lang="fi-FI" sz="2700" kern="1200" dirty="0"/>
        </a:p>
      </dsp:txBody>
      <dsp:txXfrm rot="5400000">
        <a:off x="3364069" y="3316752"/>
        <a:ext cx="1991204" cy="1991204"/>
      </dsp:txXfrm>
    </dsp:sp>
    <dsp:sp modelId="{B80BF26A-FCB8-41D5-9C98-D4CE416F044C}">
      <dsp:nvSpPr>
        <dsp:cNvPr id="0" name=""/>
        <dsp:cNvSpPr/>
      </dsp:nvSpPr>
      <dsp:spPr>
        <a:xfrm>
          <a:off x="4934176" y="2666409"/>
          <a:ext cx="972263" cy="84544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7F0D01-E313-41F6-8761-41A56B4CA6C3}">
      <dsp:nvSpPr>
        <dsp:cNvPr id="0" name=""/>
        <dsp:cNvSpPr/>
      </dsp:nvSpPr>
      <dsp:spPr>
        <a:xfrm rot="10800000">
          <a:off x="4934176" y="2991581"/>
          <a:ext cx="972263" cy="84544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E65F73-7E4A-E520-B139-AB1161CEC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9D4E56F-9ECC-BE7E-4A11-B6353F3E2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646480-595A-DAD5-DCD1-5CEBEFDA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557C51-B9F2-B0C2-214F-8C27ECF38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6B2C06-E1F5-7F30-90CF-D100CAC72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3778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2B07F6-3721-1BE6-BB52-6F79ADFE3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852496-7575-C153-D32B-4C7091775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B08B2E7-89C0-11DA-DAAF-949DAF80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F8470B-63F0-05D7-2877-219DAA93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88F41D8-E639-942D-7522-51B1F06F4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0465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8FAA13-9A49-C571-7FD2-85218AED3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FE1A4A7-61D8-CDF6-7F39-3A99FB28D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B5D845E-9DBA-FD71-2C3D-1533D3A6A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E25AB7F-F94E-8E8C-9A87-4553BE80E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2E9C21-44CE-0C17-2C5F-9D0CF4E73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7261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4E4D66-3B1A-138D-BBC4-143A05415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A191B67-974D-1D58-6B99-9081146A1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FF018B1-2C0D-C6E7-9079-5BBB34020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89F6382-8D29-A21A-8535-B5E6B612B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378618D-08E4-4367-E8FE-3C4375C4D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51A0DB2-F2A6-3388-A5C7-F0F76D55C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133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1D9FD2-7C99-DEA5-901B-C1B926842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A5D0DC6-53E5-E030-365D-827F5327D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BBC5DF1-3AF7-A956-F97A-C3A03C552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42CD169-8F61-C8C6-8EB1-A7A1EF005D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BC4A7D2-0FF2-4D55-7C9F-227C39FD15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0DE47E5-0A36-AFC6-B804-8FCB39D5A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6E432E3-9A2F-3542-7BE6-22B2D22DA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4A3086A-7F89-A511-F562-D85E2F22B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2397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DB8077-A3DD-4F17-71DF-9D06ED21B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B8EB3BF-D034-588F-B9A8-47DAC3F5B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68D8602-2569-9E14-2550-A33503269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FEC7651-9242-AB66-D211-BBC3D71C4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4336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48D9309-D174-5A59-4D8F-0CCFDD8DD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7F903AA-B60C-50E0-1BF7-442BD3841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9C922AA-F48A-E111-C1CD-88DB1A94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5443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F71E49-7D98-7254-62FD-0B8B05D7A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5D9751D-FD8F-8CF4-29D4-761DA4887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EC5DF1F-F20A-75CD-6570-863F03613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17F66E6-70F0-854B-2007-0312E9071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75A814A-0628-BACA-6C0D-22A98C75C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AD571BD-D1C4-ABEA-0292-AF6163EE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86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B4AC90-0287-3EF2-302A-F4FA1F120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48E0FE9-89A2-E0AC-2A59-ED8A3F6D48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0DF27EB-B55A-EA6D-8C70-23DD08110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5F7A04C-2A8D-2E07-4A15-A74D66348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0C17DCA-D855-F05B-4D4A-2EBA7238C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A08FEBD-2386-4C99-AC2B-58EE8D7DD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18209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552DD4-D33A-7219-568F-76555D25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E27260C-A239-FBC7-7EE7-641596120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45BCC9-4D2D-E35A-A66A-2C804152F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0939C8F-F5C9-CDAA-26AD-0C5DE8BA9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F16AAC1-E06F-2E78-065C-8953CE48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5344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8738D64-32FE-967C-6B25-4867EA61CC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3C1C955-3661-CF64-4B30-206538FA83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A27438-D79E-4462-FDFC-6774055BD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CAEAFB4-7618-7080-D3A0-E375C0BA3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42D43BA-A09D-BF5D-11DE-079E6725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929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0165D9D-3A21-EC66-3018-C9E7FCA64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D4656A7-7EF8-C128-64F8-568A83938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3F96426-A03F-6B04-ECC2-385EBE1DD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466B1-DDC9-4CF4-9CFB-EC3C645A1565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CA30574-C415-652D-9A95-CC004265C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7F58196-E3E0-5FC5-0C81-DF1FAF024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EBD9B-E640-4461-B84B-955D8BF353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474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Seuran koulutussuunnitelma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Vuosi 20xx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EB2BF6BB-295A-7843-4C8C-6035C6CD6D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80233"/>
              </p:ext>
            </p:extLst>
          </p:nvPr>
        </p:nvGraphicFramePr>
        <p:xfrm>
          <a:off x="513185" y="158620"/>
          <a:ext cx="10840616" cy="6503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iruutu 1">
            <a:extLst>
              <a:ext uri="{FF2B5EF4-FFF2-40B4-BE49-F238E27FC236}">
                <a16:creationId xmlns:a16="http://schemas.microsoft.com/office/drawing/2014/main" id="{44050E6A-B903-53E7-0736-C1CA39A9BD61}"/>
              </a:ext>
            </a:extLst>
          </p:cNvPr>
          <p:cNvSpPr txBox="1"/>
          <p:nvPr/>
        </p:nvSpPr>
        <p:spPr>
          <a:xfrm>
            <a:off x="195943" y="1163560"/>
            <a:ext cx="3186402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000" dirty="0"/>
              <a:t>Valmentajat: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000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708262B1-0ADF-DD2D-CB82-C44C38F8E828}"/>
              </a:ext>
            </a:extLst>
          </p:cNvPr>
          <p:cNvSpPr txBox="1"/>
          <p:nvPr/>
        </p:nvSpPr>
        <p:spPr>
          <a:xfrm>
            <a:off x="8358674" y="1196189"/>
            <a:ext cx="3637382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100" dirty="0"/>
              <a:t>Valmentajat: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 </a:t>
            </a:r>
          </a:p>
          <a:p>
            <a:endParaRPr lang="fi-FI" sz="1100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BDAA72FF-052B-9DBB-27B0-20B168C3CC40}"/>
              </a:ext>
            </a:extLst>
          </p:cNvPr>
          <p:cNvSpPr txBox="1"/>
          <p:nvPr/>
        </p:nvSpPr>
        <p:spPr>
          <a:xfrm>
            <a:off x="8556171" y="4789714"/>
            <a:ext cx="3439885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100" dirty="0"/>
              <a:t>Valmentajat: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1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DA17CCE1-CAB4-9F9F-8B33-71909B4023C5}"/>
              </a:ext>
            </a:extLst>
          </p:cNvPr>
          <p:cNvSpPr txBox="1"/>
          <p:nvPr/>
        </p:nvSpPr>
        <p:spPr>
          <a:xfrm>
            <a:off x="195943" y="100171"/>
            <a:ext cx="3732245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000" dirty="0"/>
              <a:t>Ohjaajat: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000"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1E496D09-B3A1-3008-930C-CF9E9F172FCD}"/>
              </a:ext>
            </a:extLst>
          </p:cNvPr>
          <p:cNvSpPr txBox="1"/>
          <p:nvPr/>
        </p:nvSpPr>
        <p:spPr>
          <a:xfrm>
            <a:off x="7781732" y="98451"/>
            <a:ext cx="4214324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100" dirty="0"/>
              <a:t>Ohjaajat: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 </a:t>
            </a:r>
          </a:p>
          <a:p>
            <a:r>
              <a:rPr lang="fi-FI" sz="1100" dirty="0"/>
              <a:t> 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6EB00067-685C-9022-D9C8-1FF8D911D874}"/>
              </a:ext>
            </a:extLst>
          </p:cNvPr>
          <p:cNvSpPr txBox="1"/>
          <p:nvPr/>
        </p:nvSpPr>
        <p:spPr>
          <a:xfrm>
            <a:off x="8865636" y="3569933"/>
            <a:ext cx="3130420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100" dirty="0"/>
              <a:t>Ohjaajat: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100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EE634AEF-D1AF-A22C-61B7-F7D3212B23EC}"/>
              </a:ext>
            </a:extLst>
          </p:cNvPr>
          <p:cNvSpPr txBox="1"/>
          <p:nvPr/>
        </p:nvSpPr>
        <p:spPr>
          <a:xfrm>
            <a:off x="195944" y="3599355"/>
            <a:ext cx="2799184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100" dirty="0"/>
              <a:t>Ohjaajat: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100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36B34210-B91A-D219-118A-0EBD13813208}"/>
              </a:ext>
            </a:extLst>
          </p:cNvPr>
          <p:cNvSpPr txBox="1"/>
          <p:nvPr/>
        </p:nvSpPr>
        <p:spPr>
          <a:xfrm>
            <a:off x="195943" y="4743061"/>
            <a:ext cx="3111761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100" dirty="0"/>
              <a:t>Valmentajat: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 </a:t>
            </a:r>
          </a:p>
          <a:p>
            <a:r>
              <a:rPr lang="fi-FI" sz="1100" dirty="0"/>
              <a:t> 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95EFF2CA-3605-49C9-55E1-DD6D243EF8D1}"/>
              </a:ext>
            </a:extLst>
          </p:cNvPr>
          <p:cNvSpPr txBox="1"/>
          <p:nvPr/>
        </p:nvSpPr>
        <p:spPr>
          <a:xfrm>
            <a:off x="195944" y="2252468"/>
            <a:ext cx="2799184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100" dirty="0"/>
              <a:t>Seurajohto: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100" dirty="0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6A267102-293C-44AC-F918-CD94C97195E6}"/>
              </a:ext>
            </a:extLst>
          </p:cNvPr>
          <p:cNvSpPr txBox="1"/>
          <p:nvPr/>
        </p:nvSpPr>
        <p:spPr>
          <a:xfrm>
            <a:off x="7781732" y="5985788"/>
            <a:ext cx="4214324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100" dirty="0"/>
              <a:t>Seurajohto: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 </a:t>
            </a:r>
          </a:p>
          <a:p>
            <a:endParaRPr lang="fi-FI" sz="1100" dirty="0"/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935C2CBB-9B94-5E00-8550-46F6836BEDBD}"/>
              </a:ext>
            </a:extLst>
          </p:cNvPr>
          <p:cNvSpPr txBox="1"/>
          <p:nvPr/>
        </p:nvSpPr>
        <p:spPr>
          <a:xfrm>
            <a:off x="8907626" y="2242917"/>
            <a:ext cx="3088430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100" dirty="0"/>
              <a:t>Seurajohto: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100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46AF7317-2427-1ACE-CC6F-E17B6267A085}"/>
              </a:ext>
            </a:extLst>
          </p:cNvPr>
          <p:cNvSpPr txBox="1"/>
          <p:nvPr/>
        </p:nvSpPr>
        <p:spPr>
          <a:xfrm>
            <a:off x="195943" y="5985788"/>
            <a:ext cx="3732245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100" dirty="0"/>
              <a:t>Seurajohto: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 </a:t>
            </a:r>
          </a:p>
          <a:p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1620750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23C69B4DF94C5479C5D68C603C74A10" ma:contentTypeVersion="15" ma:contentTypeDescription="Luo uusi asiakirja." ma:contentTypeScope="" ma:versionID="1ea4a1d24eaed5c5a20fdeda22d0a8b5">
  <xsd:schema xmlns:xsd="http://www.w3.org/2001/XMLSchema" xmlns:xs="http://www.w3.org/2001/XMLSchema" xmlns:p="http://schemas.microsoft.com/office/2006/metadata/properties" xmlns:ns2="387d5a3b-0178-4d59-8a84-2d72d09ae6ef" xmlns:ns3="3963ad08-a4b8-4f9c-849d-8c77098d8704" targetNamespace="http://schemas.microsoft.com/office/2006/metadata/properties" ma:root="true" ma:fieldsID="f87fdc3e7787b8b56ba867be05446040" ns2:_="" ns3:_="">
    <xsd:import namespace="387d5a3b-0178-4d59-8a84-2d72d09ae6ef"/>
    <xsd:import namespace="3963ad08-a4b8-4f9c-849d-8c77098d87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7d5a3b-0178-4d59-8a84-2d72d09ae6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4315fdbe-dede-41cd-b9b7-f82350b0be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63ad08-a4b8-4f9c-849d-8c77098d870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ad0e4cf-306a-4466-ab3e-784200a58456}" ma:internalName="TaxCatchAll" ma:showField="CatchAllData" ma:web="3963ad08-a4b8-4f9c-849d-8c77098d87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7d5a3b-0178-4d59-8a84-2d72d09ae6ef">
      <Terms xmlns="http://schemas.microsoft.com/office/infopath/2007/PartnerControls"/>
    </lcf76f155ced4ddcb4097134ff3c332f>
    <TaxCatchAll xmlns="3963ad08-a4b8-4f9c-849d-8c77098d8704" xsi:nil="true"/>
  </documentManagement>
</p:properties>
</file>

<file path=customXml/itemProps1.xml><?xml version="1.0" encoding="utf-8"?>
<ds:datastoreItem xmlns:ds="http://schemas.openxmlformats.org/officeDocument/2006/customXml" ds:itemID="{D779CC68-B68A-4DE6-A301-BF131C7D27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A8FAC6-5464-4979-9CE8-55DF3056E4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7d5a3b-0178-4d59-8a84-2d72d09ae6ef"/>
    <ds:schemaRef ds:uri="3963ad08-a4b8-4f9c-849d-8c77098d87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427504-A4F4-4129-B904-2258AE1DDB58}">
  <ds:schemaRefs>
    <ds:schemaRef ds:uri="387d5a3b-0178-4d59-8a84-2d72d09ae6ef"/>
    <ds:schemaRef ds:uri="3963ad08-a4b8-4f9c-849d-8c77098d8704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46</Words>
  <Application>Microsoft Office PowerPoint</Application>
  <PresentationFormat>Laajakuva</PresentationFormat>
  <Paragraphs>32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Office-teema</vt:lpstr>
      <vt:lpstr>Seuran koulutussuunnitelma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>Ulla Merjamo</cp:lastModifiedBy>
  <cp:revision>12</cp:revision>
  <dcterms:created xsi:type="dcterms:W3CDTF">2023-05-04T06:25:33Z</dcterms:created>
  <dcterms:modified xsi:type="dcterms:W3CDTF">2023-05-04T08:26:46Z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0x010100623C69B4DF94C5479C5D68C603C74A10</vt:lpwstr>
  </property>
  <property fmtid="{D5CDD505-2E9C-101B-9397-08002B2CF9AE}" pid="3" name="MediaServiceImageTags">
    <vt:lpwstr/>
  </property>
</Properties>
</file>